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15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77A5D-E829-40C8-88EF-46D040C9CB24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57A55-1C68-4B29-868D-C425FA413F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77A5D-E829-40C8-88EF-46D040C9CB24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57A55-1C68-4B29-868D-C425FA413F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77A5D-E829-40C8-88EF-46D040C9CB24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57A55-1C68-4B29-868D-C425FA413F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77A5D-E829-40C8-88EF-46D040C9CB24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57A55-1C68-4B29-868D-C425FA413F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77A5D-E829-40C8-88EF-46D040C9CB24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57A55-1C68-4B29-868D-C425FA413F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77A5D-E829-40C8-88EF-46D040C9CB24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57A55-1C68-4B29-868D-C425FA413F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77A5D-E829-40C8-88EF-46D040C9CB24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57A55-1C68-4B29-868D-C425FA413F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77A5D-E829-40C8-88EF-46D040C9CB24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57A55-1C68-4B29-868D-C425FA413F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77A5D-E829-40C8-88EF-46D040C9CB24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57A55-1C68-4B29-868D-C425FA413F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77A5D-E829-40C8-88EF-46D040C9CB24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57A55-1C68-4B29-868D-C425FA413F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77A5D-E829-40C8-88EF-46D040C9CB24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57A55-1C68-4B29-868D-C425FA413F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477A5D-E829-40C8-88EF-46D040C9CB24}" type="datetimeFigureOut">
              <a:rPr lang="en-US" smtClean="0"/>
              <a:pPr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257A55-1C68-4B29-868D-C425FA413F6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/>
          <a:lstStyle/>
          <a:p>
            <a:r>
              <a:rPr lang="en-US" dirty="0" smtClean="0"/>
              <a:t>Spanish Verbs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33800"/>
            <a:ext cx="6400800" cy="2286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Megan </a:t>
            </a:r>
            <a:r>
              <a:rPr lang="en-US" dirty="0" err="1" smtClean="0"/>
              <a:t>Murlless</a:t>
            </a:r>
            <a:endParaRPr lang="en-US" dirty="0" smtClean="0"/>
          </a:p>
          <a:p>
            <a:r>
              <a:rPr lang="en-US" dirty="0" smtClean="0"/>
              <a:t>Laura Haller</a:t>
            </a:r>
          </a:p>
          <a:p>
            <a:r>
              <a:rPr lang="en-US" dirty="0" smtClean="0"/>
              <a:t>Lindsey </a:t>
            </a:r>
            <a:r>
              <a:rPr lang="en-US" dirty="0" err="1" smtClean="0"/>
              <a:t>Mahn</a:t>
            </a:r>
            <a:endParaRPr lang="en-US" dirty="0" smtClean="0"/>
          </a:p>
          <a:p>
            <a:r>
              <a:rPr lang="en-US" dirty="0" smtClean="0"/>
              <a:t>Gabrielle </a:t>
            </a:r>
            <a:r>
              <a:rPr lang="en-US" dirty="0" err="1" smtClean="0"/>
              <a:t>Swaney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Cantar</a:t>
            </a:r>
            <a:endParaRPr lang="en-US" dirty="0"/>
          </a:p>
        </p:txBody>
      </p:sp>
      <p:pic>
        <p:nvPicPr>
          <p:cNvPr id="26626" name="Picture 2" descr="http://t0.gstatic.com/images?q=tbn:ANd9GcQq8rM2MnUtOyY8mrebv8ObXS1tXPI7NHAace6cH6wcMHjC88iR7_i1tQf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676400"/>
            <a:ext cx="3074619" cy="32004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105400" y="4648200"/>
            <a:ext cx="304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To sing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Cenar</a:t>
            </a:r>
            <a:endParaRPr lang="en-US" dirty="0"/>
          </a:p>
        </p:txBody>
      </p:sp>
      <p:pic>
        <p:nvPicPr>
          <p:cNvPr id="27650" name="Picture 2" descr="http://fabandfru.com/new/wp-content/uploads/2012/01/Ontario_Toronto_four_people_have_dinner_on_patio_at_night_overlooking_the_city_7163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524000"/>
            <a:ext cx="4572000" cy="304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800600" y="5181600"/>
            <a:ext cx="3276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To have dinner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Comprar</a:t>
            </a:r>
            <a:endParaRPr lang="en-US" dirty="0"/>
          </a:p>
        </p:txBody>
      </p:sp>
      <p:pic>
        <p:nvPicPr>
          <p:cNvPr id="28674" name="Picture 2" descr="http://msnbcmedia.msn.com/j/MSNBC/Components/Photo/_new/121115-black-friday-1115a.photoblog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828800"/>
            <a:ext cx="4191000" cy="27995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57800" y="5181600"/>
            <a:ext cx="2971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To buy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Contestar</a:t>
            </a:r>
            <a:endParaRPr lang="en-US" dirty="0"/>
          </a:p>
        </p:txBody>
      </p:sp>
      <p:pic>
        <p:nvPicPr>
          <p:cNvPr id="1026" name="Picture 2" descr="http://3.bp.blogspot.com/_Fyh8cloAIbY/TNxs19f64bI/AAAAAAAAAmM/WwNB8LsU0RE/s1600/captain-answer-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295400"/>
            <a:ext cx="2559653" cy="4495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34000" y="4800600"/>
            <a:ext cx="32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To Answer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Cuidar</a:t>
            </a:r>
            <a:endParaRPr lang="en-US" dirty="0"/>
          </a:p>
        </p:txBody>
      </p:sp>
      <p:pic>
        <p:nvPicPr>
          <p:cNvPr id="26626" name="Picture 2" descr="http://assets.kaboose.com/media/00/00/19/83/2da5452f1898f9fbff53ba4f073f139f321b2dd0/476x357/take-care-earth-coloring-page-475x357-kbz-printable-001_476x3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600200"/>
            <a:ext cx="4055461" cy="304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486400" y="51054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To take care of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Desayunar</a:t>
            </a:r>
            <a:endParaRPr lang="en-US" dirty="0"/>
          </a:p>
        </p:txBody>
      </p:sp>
      <p:pic>
        <p:nvPicPr>
          <p:cNvPr id="27650" name="Picture 2" descr="http://i.telegraph.co.uk/multimedia/archive/01010/child-breakfast_1010424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05000"/>
            <a:ext cx="4381500" cy="27432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105400" y="4953000"/>
            <a:ext cx="327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To have breakfast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Descansar</a:t>
            </a:r>
            <a:endParaRPr lang="en-US" dirty="0"/>
          </a:p>
        </p:txBody>
      </p:sp>
      <p:pic>
        <p:nvPicPr>
          <p:cNvPr id="28674" name="Picture 2" descr="http://t1.gstatic.com/images?q=tbn:ANd9GcQlhPRi2qVjFxCouZc6kyTkss6g4isVsoLu5zPJG2Bmww0qvoEq0ND3_PA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524000"/>
            <a:ext cx="4577889" cy="3429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29200" y="5334000"/>
            <a:ext cx="3581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to rest 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dejar</a:t>
            </a:r>
            <a:endParaRPr lang="en-US" dirty="0"/>
          </a:p>
        </p:txBody>
      </p:sp>
      <p:pic>
        <p:nvPicPr>
          <p:cNvPr id="29698" name="Picture 2" descr="http://blog.prestonbailey.com/files/2010/12/10-Business-Practices-We-Might-Want-To-Leave-in-2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752600"/>
            <a:ext cx="4343400" cy="326128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105400" y="5257800"/>
            <a:ext cx="2971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To leave</a:t>
            </a:r>
            <a:endParaRPr 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doblar</a:t>
            </a:r>
            <a:endParaRPr lang="en-US" dirty="0"/>
          </a:p>
        </p:txBody>
      </p:sp>
      <p:pic>
        <p:nvPicPr>
          <p:cNvPr id="30722" name="Picture 2" descr="http://blog.timesunion.com/danielnester/files/2010/11/Turn-Sig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524000"/>
            <a:ext cx="4762500" cy="35718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29200" y="5029200"/>
            <a:ext cx="373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/>
              <a:t>To turn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Ense</a:t>
            </a:r>
            <a:r>
              <a:rPr lang="en-US" dirty="0" err="1" smtClean="0">
                <a:latin typeface="Times New Roman"/>
                <a:cs typeface="Times New Roman"/>
              </a:rPr>
              <a:t>ñar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038600" y="5486400"/>
            <a:ext cx="4876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800" dirty="0" smtClean="0">
                <a:solidFill>
                  <a:prstClr val="black"/>
                </a:solidFill>
              </a:rPr>
              <a:t>           To teach </a:t>
            </a:r>
            <a:endParaRPr lang="en-US" sz="4800" dirty="0">
              <a:solidFill>
                <a:prstClr val="black"/>
              </a:solidFill>
            </a:endParaRPr>
          </a:p>
        </p:txBody>
      </p:sp>
      <p:pic>
        <p:nvPicPr>
          <p:cNvPr id="11268" name="Picture 4" descr="http://thscnyc.org/managed_images/sif10225.2257828462660038213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371600"/>
            <a:ext cx="5848350" cy="38280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err="1" smtClean="0"/>
              <a:t>Acabar</a:t>
            </a:r>
            <a:endParaRPr lang="en-US" dirty="0"/>
          </a:p>
        </p:txBody>
      </p:sp>
      <p:pic>
        <p:nvPicPr>
          <p:cNvPr id="8194" name="Picture 2" descr="http://www.draftdaysuit.com/wp-content/uploads/2010/10/lolcat-got-serv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752600"/>
            <a:ext cx="4450638" cy="3124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57800" y="5334000"/>
            <a:ext cx="335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To have just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Escuchar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495800" y="5334000"/>
            <a:ext cx="4267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To Listen </a:t>
            </a:r>
            <a:endParaRPr lang="en-US" sz="6000" dirty="0"/>
          </a:p>
        </p:txBody>
      </p:sp>
      <p:pic>
        <p:nvPicPr>
          <p:cNvPr id="14338" name="Picture 2" descr="http://4.bp.blogspot.com/_oE9J8x994SE/TKSFFfQ4euI/AAAAAAAACyY/L6-qLphh61k/s1600/Listen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676400"/>
            <a:ext cx="5029200" cy="333702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Esperar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67200" y="5105400"/>
            <a:ext cx="4343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To wait for/ to expect </a:t>
            </a:r>
            <a:endParaRPr lang="en-US" sz="4400" dirty="0"/>
          </a:p>
        </p:txBody>
      </p:sp>
      <p:pic>
        <p:nvPicPr>
          <p:cNvPr id="15362" name="Picture 2" descr="http://t3.gstatic.com/images?q=tbn:ANd9GcS2ZLUVrSGyxhz7_iYyiG2vLR6qlLAcOmpNqqbtftTf58cKkvFbF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914400"/>
            <a:ext cx="3276600" cy="492385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Esquiar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419600" y="5715000"/>
            <a:ext cx="434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To ski </a:t>
            </a:r>
            <a:endParaRPr lang="en-US" sz="4400" dirty="0"/>
          </a:p>
        </p:txBody>
      </p:sp>
      <p:pic>
        <p:nvPicPr>
          <p:cNvPr id="16386" name="Picture 2" descr="http://t0.gstatic.com/images?q=tbn:ANd9GcRf99Z8kG6ALSPArY1LgErg5cBv4NP8ISqH5Yn9S1XrcJDH9Wp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524000"/>
            <a:ext cx="4126783" cy="384339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Estudiar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953000" y="54864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To study </a:t>
            </a:r>
            <a:endParaRPr lang="en-US" sz="4000" dirty="0"/>
          </a:p>
        </p:txBody>
      </p:sp>
      <p:pic>
        <p:nvPicPr>
          <p:cNvPr id="17410" name="Picture 2" descr="http://t2.gstatic.com/images?q=tbn:ANd9GcQmbc-cOnqfmhAWSrg7y6eJZOJa8ecAZiiBZdBlbs2_zFyolMZ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371600"/>
            <a:ext cx="5029200" cy="37719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Ganar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38800" y="5486400"/>
            <a:ext cx="2590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To Win </a:t>
            </a:r>
            <a:endParaRPr lang="en-US" sz="4400" dirty="0"/>
          </a:p>
        </p:txBody>
      </p:sp>
      <p:pic>
        <p:nvPicPr>
          <p:cNvPr id="18434" name="Picture 2" descr="http://t3.gstatic.com/images?q=tbn:ANd9GcRY9y-eRMMJ40NrIkGLxd2VqaVliUe_mwQjWVbAD4wauN4q8yg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524000"/>
            <a:ext cx="5878286" cy="35718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Hablar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038600" y="5638800"/>
            <a:ext cx="480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         To Talk </a:t>
            </a:r>
            <a:endParaRPr lang="en-US" sz="5400" dirty="0"/>
          </a:p>
        </p:txBody>
      </p:sp>
      <p:pic>
        <p:nvPicPr>
          <p:cNvPr id="19458" name="Picture 2" descr="http://t0.gstatic.com/images?q=tbn:ANd9GcQKVO_0PkGwjx-diXHZfv6ovPUWm39mMrK3xPrQlxltjECyCip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752600"/>
            <a:ext cx="3924300" cy="410267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Invitar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800600" y="5486400"/>
            <a:ext cx="388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To Invite </a:t>
            </a:r>
            <a:endParaRPr lang="en-US" sz="4800" dirty="0"/>
          </a:p>
        </p:txBody>
      </p:sp>
      <p:pic>
        <p:nvPicPr>
          <p:cNvPr id="1026" name="Picture 2" descr="http://ts2.mm.bing.net/th?id=I.4554590321379737&amp;pid=1.7&amp;w=229&amp;h=150&amp;c=7&amp;rs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447800"/>
            <a:ext cx="5787517" cy="3790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Lavar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495800" y="5791200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                       </a:t>
            </a:r>
            <a:r>
              <a:rPr lang="en-US" sz="3600" dirty="0" smtClean="0"/>
              <a:t>To Wash </a:t>
            </a:r>
            <a:endParaRPr lang="en-US" sz="3600" dirty="0"/>
          </a:p>
        </p:txBody>
      </p:sp>
      <p:pic>
        <p:nvPicPr>
          <p:cNvPr id="21506" name="Picture 2" descr="http://ts4.mm.bing.net/th?id=H.4909367494246543&amp;pid=1.7&amp;w=144&amp;h=145&amp;c=7&amp;rs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371600"/>
            <a:ext cx="4572000" cy="460375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Levantar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34000" y="5791200"/>
            <a:ext cx="342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       To lift </a:t>
            </a:r>
            <a:endParaRPr lang="en-US" sz="4000" dirty="0"/>
          </a:p>
        </p:txBody>
      </p:sp>
      <p:pic>
        <p:nvPicPr>
          <p:cNvPr id="22530" name="Picture 2" descr="http://4.bp.blogspot.com/-ZejLv55JFKE/TpjQzC8dUzI/AAAAAAAADqI/hhIfs2ZrY68/s1600/WEIGHT_LIFTIN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600200"/>
            <a:ext cx="4667250" cy="34956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Limpiar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876800" y="5791200"/>
            <a:ext cx="403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To  clean </a:t>
            </a:r>
            <a:endParaRPr lang="en-US" sz="4800" dirty="0"/>
          </a:p>
        </p:txBody>
      </p:sp>
      <p:pic>
        <p:nvPicPr>
          <p:cNvPr id="23554" name="Picture 2" descr="http://kathyschreiber.files.wordpress.com/2010/05/cleaning-jugling-everythin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295400"/>
            <a:ext cx="3657600" cy="51827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Alquilar</a:t>
            </a:r>
            <a:endParaRPr lang="en-US" dirty="0"/>
          </a:p>
        </p:txBody>
      </p:sp>
      <p:pic>
        <p:nvPicPr>
          <p:cNvPr id="19458" name="Picture 2" descr="http://images.frontdoor.com/FDOOR/articles/2113_Finding-Good-Renters-for-Your-Old-Home/For-R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524000"/>
            <a:ext cx="4479731" cy="3352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410200" y="5257800"/>
            <a:ext cx="320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To rent</a:t>
            </a:r>
            <a:endParaRPr 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Llamar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0" y="5638800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      To call </a:t>
            </a:r>
            <a:endParaRPr lang="en-US" sz="3600" dirty="0"/>
          </a:p>
        </p:txBody>
      </p:sp>
      <p:pic>
        <p:nvPicPr>
          <p:cNvPr id="24578" name="Picture 2" descr="http://ts1.mm.bing.net/th?id=I.4888953501649380&amp;pid=1.7&amp;w=206&amp;h=155&amp;c=7&amp;rs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676400"/>
            <a:ext cx="4797773" cy="36099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Llegar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48200" y="5867400"/>
            <a:ext cx="449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      To Arrive </a:t>
            </a:r>
            <a:endParaRPr lang="en-US" sz="3600" dirty="0"/>
          </a:p>
        </p:txBody>
      </p:sp>
      <p:pic>
        <p:nvPicPr>
          <p:cNvPr id="25602" name="Picture 2" descr="http://travelblogland.com/wp-content/uploads/2011/02/General-travel-tips-on-how-best-to-arrive-at-your-destin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447800"/>
            <a:ext cx="5791200" cy="393519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err="1" smtClean="0"/>
              <a:t>Llevar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33800" y="5715000"/>
            <a:ext cx="525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     To wear/ carry </a:t>
            </a:r>
            <a:endParaRPr lang="en-US" sz="4000" dirty="0"/>
          </a:p>
        </p:txBody>
      </p:sp>
      <p:pic>
        <p:nvPicPr>
          <p:cNvPr id="26626" name="Picture 2" descr="http://cl.jroo.me/z3/8/W/D/d/a.aaa-dog-carrying-pup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676400"/>
            <a:ext cx="5297010" cy="3409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Mandar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724400" y="5638800"/>
            <a:ext cx="388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To Send </a:t>
            </a:r>
            <a:endParaRPr lang="en-US" sz="4800" dirty="0"/>
          </a:p>
        </p:txBody>
      </p:sp>
      <p:pic>
        <p:nvPicPr>
          <p:cNvPr id="27650" name="Picture 2" descr="http://us.123rf.com/400wm/400/400/violad/violad1106/violad110600028/9735904-girl-send-a-letter--illustration-isolated-on-white-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251585"/>
            <a:ext cx="4572000" cy="437769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Mirar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267200" y="5791200"/>
            <a:ext cx="403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To watch/ look at </a:t>
            </a:r>
            <a:endParaRPr lang="en-US" sz="4000" dirty="0"/>
          </a:p>
        </p:txBody>
      </p:sp>
      <p:pic>
        <p:nvPicPr>
          <p:cNvPr id="29698" name="Picture 2" descr="http://www.mrboll.com/wp-content/uploads/2010/07/20090303215558-29-couch-potato-watching-tv-and-eating-donut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136248"/>
            <a:ext cx="5410200" cy="480735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Nadar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0" y="5715000"/>
            <a:ext cx="342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To swim </a:t>
            </a:r>
            <a:endParaRPr lang="en-US" sz="5400" dirty="0"/>
          </a:p>
        </p:txBody>
      </p:sp>
      <p:pic>
        <p:nvPicPr>
          <p:cNvPr id="30722" name="Picture 2" descr="http://resources2.news.com.au/images/2010/03/18/1225842/211098-swimming-c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371600"/>
            <a:ext cx="6191250" cy="41243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457200"/>
            <a:ext cx="2971800" cy="1143000"/>
          </a:xfrm>
        </p:spPr>
        <p:txBody>
          <a:bodyPr>
            <a:noAutofit/>
          </a:bodyPr>
          <a:lstStyle/>
          <a:p>
            <a:r>
              <a:rPr lang="en-US" dirty="0" err="1" smtClean="0"/>
              <a:t>Necesitar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38800" y="4648200"/>
            <a:ext cx="2895600" cy="1600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dirty="0" smtClean="0"/>
              <a:t>To need</a:t>
            </a:r>
            <a:endParaRPr lang="en-US" sz="4400" dirty="0"/>
          </a:p>
        </p:txBody>
      </p:sp>
      <p:pic>
        <p:nvPicPr>
          <p:cNvPr id="1026" name="Picture 2" descr="http://fotos.tadega.net/var/albums/IMPACTE%20-%20Proxecto%20CARE/Verbos/necesitar%20M.jpg?m=13224608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76400"/>
            <a:ext cx="3886200" cy="396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Pagar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05600" y="4724400"/>
            <a:ext cx="1905000" cy="1447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4400" dirty="0" smtClean="0"/>
              <a:t>To pay</a:t>
            </a:r>
            <a:endParaRPr lang="en-US" sz="4400" dirty="0"/>
          </a:p>
        </p:txBody>
      </p:sp>
      <p:pic>
        <p:nvPicPr>
          <p:cNvPr id="16388" name="Picture 4" descr="http://www.eloansdirect.com/wp-content/uploads/2011/12/how-payday-loans-wo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76400"/>
            <a:ext cx="5937250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Pasar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53200" y="4800600"/>
            <a:ext cx="1905000" cy="1447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To pass</a:t>
            </a:r>
            <a:endParaRPr lang="en-US" sz="4400" dirty="0"/>
          </a:p>
        </p:txBody>
      </p:sp>
      <p:pic>
        <p:nvPicPr>
          <p:cNvPr id="17410" name="Picture 2" descr="http://www.toledoblade.com/image/2011/12/29/800x600_b1cCM_cM/yurjevic-looks-to-pa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524000"/>
            <a:ext cx="4800600" cy="4686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Patinar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9800" y="5181600"/>
            <a:ext cx="2362200" cy="914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To skate</a:t>
            </a:r>
            <a:endParaRPr lang="en-US" sz="4400" dirty="0"/>
          </a:p>
        </p:txBody>
      </p:sp>
      <p:pic>
        <p:nvPicPr>
          <p:cNvPr id="18434" name="Picture 2" descr="http://www.chumpysclipart.com/images/illustrations/xsmall2/1394_picture_of_a_happy_smiling_boy_ice_skat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676400"/>
            <a:ext cx="3581400" cy="45581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Andar</a:t>
            </a:r>
            <a:endParaRPr lang="en-US" dirty="0"/>
          </a:p>
        </p:txBody>
      </p:sp>
      <p:pic>
        <p:nvPicPr>
          <p:cNvPr id="20482" name="Picture 2" descr="http://www.publicdomainpictures.net/pictures/20000/nahled/learning-to-ri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752600"/>
            <a:ext cx="4425318" cy="2971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181600" y="5181600"/>
            <a:ext cx="3276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To Ride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Pescar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9800" y="4953000"/>
            <a:ext cx="2057400" cy="838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To fish</a:t>
            </a:r>
            <a:endParaRPr lang="en-US" sz="4400" dirty="0"/>
          </a:p>
        </p:txBody>
      </p:sp>
      <p:sp>
        <p:nvSpPr>
          <p:cNvPr id="19458" name="AutoShape 2" descr="data:image/jpeg;base64,/9j/4AAQSkZJRgABAQAAAQABAAD/2wCEAAkGBhQSERQUExQVFBUUFxUVFBQXGRYYFBQUFBQVFBcXFBUYHCYeFxojGRQUHy8gIycpLCwsFR4xNTAqNSYrLCkBCQoKDgwOGA8PGiwkHyQpLCwpLCwsLCwsLCwpLCksLCwsLCwpLCksLCwsKSksLCwsLCwsKSwsLCwsLCwsLCwsLP/AABEIAMIBAwMBIgACEQEDEQH/xAAcAAABBQEBAQAAAAAAAAAAAAADAQIEBQYABwj/xAA/EAABAwIDBQUECQMDBQEAAAABAAIRAyEEEjEFQVFhcQYTIoGRMqGxwQcUI0JSYtHh8BWS8TOywhZDY3KCU//EABkBAAMBAQEAAAAAAAAAAAAAAAABAgMEBf/EACgRAAICAgICAQIHAQAAAAAAAAABAhESIQMxQVETMmEiI0JxgeHwBP/aAAwDAQACEQMRAD8A9CaEVoKRrhwRO+C7zkEzJQ9cK44BNdUQMIKiXMgAp0ooLDAhPayVHCLTJG5JjTHFqQozST/hPDeSjIqiJlC7KjuplNFEqshUCFMIVSkpvdQhvYhSCiAaaaWqU9iC9i0TIoi4iiHNIO/fvBBkEcwQCOii4LFueXhzcpY4NMEEOJaHSBuF7A7irAtVbtKv3GasGlzcsVGgtB8IJY6XEDi03+8OCd+REwBISlJTCqEdK5IkTELKTMkISQgYuZdmSQkKAFzJQmSkL0AFzJpegmommoigsKXIbim50hcnQrEK5IuQM0f1ccUhw44oWbmm94ufZeg3cJwooHe804VDxT2LQUsjeubCaJ5Ing4mUrGSMO/+QEZ+JA/yoraI5p3dN6rJpNmisU4og6Bd9bUeo4bkjBJV4om2TM07yeieWW3j4rqNgiCqFk36LSBChG9IfJGL0IsHNF+x0IWoL6aNHNV+3sU6nhqr2+01pI9RPulNOhURMbtNlN4Z4nudo1gBPCTccfPcgOxdOqwgw5jw4GN7TLXAjUHULM4HB1KzhWLoIAEmMpLS4hzWkGCM7hKuMPgmAQwgxOnEkkyb6kk+aiXK/D2UoIkYHHS7uXBxqMaSXx4XtbkDXg78we0wN88FO7pUQxYZWDnTmojJUJiHUKxaczXRfI5rXEWtn1Wm7pdHHyWjGUaZENNMLVMdRQ3U1qpEURcq4tRi1IWp2KiOWppCM4FDcqAEUMlFLU000xAi5NLkR1JNNJMQwuSZkQUCnNwyLQUwGZKpgwrfxFclkh0ycQmmoExwKTu5WVFMd3iUVkjcMOKeMKOKNC2OFZPzpowyIKXJLRWxWYiCjHGyo+QcEuQKWkx20PdUBRKWJAUcsXNHFFILJn1xKMSoZCRLBDyZPFfmnCsDvVZK4OPFHxhmWTnKLjWh7HsN8zXNjf4gRbndAc88UjAS4ACShQDI8N7Ydp6j6ndtzNos8LaYkTlMS4DXTfos8zEVGua5uZnAgkH1C9A7d7IphzXgeLLlfFpfTlhsNfZ9yy/eDQNMbtG/Ek+QXDNYyo7oRyjdmt7JA5qFStL3Pc5rw6+Zr2OaM3Hjdbbs9TFB+IpXs9r2SSZpGkxjYJJmCxwPMLIdh8aWVqBIJgucRwaKbxefzOC9Wdg8PUdTqGGVC0RlMSHgPgt0jQj91pwypbI/6I7peiI2rKUo1fBOYTIGWYa4f8gRYzPH5AGZdSafRyVXZ2VdlXSuzBMBrmoZpBEL0wlMQ00000wnF6G56ewGuahuTiUJzVSJFDkmZNKblVAEzrkzKuSGSc67OkyjclACVoimOFRFbUQhCeHpMAoenByG14XF8KSgqaZTRU5pJKYHOeRuKiP2kG+217BxLZb5lmYDzhSsxK7Mn+wgbMQHAFpBB0IMg9Cl7xQMVsoyX0Hd3U1I/wC28/nZpP5hfqh7M22KjjSqt7qs3VhNnc2Hfxj46pKdakgcLVxLPOuzpYC6FpaIHMkkACSdEfaOK+rAAAF7hLnHSOA4p2BeGyTMmwMxBPPcdIOnqs/tnHGoTO6Rw623cYWT2/sbwWrM7tSgXuBdBaXVDO/7U57iNxDvUcFnvqzWPl1J2YfdAlhM6ttoVqcRcRwj4x80NjjELPkgpnRxzxBdl9nPc6o9whzxAH4W63G6945c16bswtaGB13BrQ3kAAFk+zzwyC7QkZvW3xKi7R7TmnWzAZmSQdc0wSB5tk+XNQ1HjjsHJzZ6a7K4XIII0tEfzes7iqAY6NRuO4hStkYfOxrye8kAjeyDcEAe1/NEfa1Id3MjMDYARY62Hkb8EQ/C6M5K1ZTFyaSuLk0vXQYCpE0vTS9MBSU0lIXJpcmApKaSkLk0uTEKuTcyTMmA7MuTJSoCwuZLnWbznn1kfqmNe7ielx7ys8h0agPS51lqeKfvFv8A2v5TCI3EO35h/OqMhUabOlFRZpmKcZu63X5Ep/1h24nzJBPvRkFGkFVKKqy4r1fxWtHiP+Ci98/QuM9Toi0FM0YqpS9ZsYip+I+cg/FI7FPj/UI9Si0FM0ocs72pqMa+m57aWjhme6o0iC0wCy+8nS0JBi6gE5yf5xJVL2mc57WvsS23i8WWbg5bjisuZ3Bm/Bqas0eydvsdlaXh4JysqB2aXR7LzAh2sHf11usy8qwGINV4a91RzAfES/w3GjaYsBzMmy1mwdp1XuFJzy4sIl1szqRI8cbyBIPSd6z4eXVSNOfiWX4DcMpg0ZIMAHTfvE+uoWRx/hvuGs6wtfi8dT7shrgPDAm2g/NCyGPeC0mREG4IWimmtE4uPZDLbnoPjKaKaQ12tBJItzE2HDioFbtC0AuYM4bGaZaRJjQi91L5Ix7Y8W+i7xGJbTYASAXWaN5Opgb7LLbTx4eWltiSGH8tRp8B/uBbPNqDjdoOrPyuIktzUzYObvAkawSqxtYPDRoK4NM/lqtjKeX3R5Bc3JyfI6rRpGOOz1X6LO0wq030Cb0oLOIpPvl/+XZm9Mq3eLph9NwkaEzwi8r547MbSbTc94cWPeIOVpc/dna0TAGZs+i3+yu0lQQ01Kwa8eEVG5ZkcraclHyY0arhyVply6qmGqqTC7dzyLWJaTf2mmOP8lKdrmYLQD5r0000ec00XHepDVVP/WT+Eeq7+sfl96ehFt3iaaiqv6x+X3/sk/rI/Cf55J6AtC9JnVb/AFcfhK7+qt/CfcnaEWPeLu8Vd/VG8Cl/qjeB9EWBP7xcoH9VZz9AuSsZF7gH7vuKb9VHD03IRxjLDM2+niumvYHAiTfz9xPyWYyQ0DcIg7wUQOgf4+Ki0KeQXc6J0JapBMixtyj5IAc94I4dITHVmN1d/OZATCH/AI/KB+iTISZuSOsabwgAocIGUg8TOnROpCfvAgfzWUgJ016/pdDyOn2YHIj4QkMKHySB0uT7jHwT3s9bb/2Q2sJ1aQNxkD/aAnVasbo5k7+AvdADahDB948gSR8CmVMQ3ixvIx8DBKC6qTfMR5fMylcxoEucfUj3JWBn9rObRqFwgZhJy2AMkSLmJjRQqfaQMc19MxUabcCNIJO6PknbcwweSc5cekNHIAKqw+HazWDyXNhts6M9I9PG3RWoh8Bhe208/ksxiCQ722Rv1nqCBI9VQVtrOP3lFdjXHQoXHFFPmnLRd4qk3KZOcgy25zcxJF96qHbaIcScPMtykEm/OYsdFGdi3pRXcjFE5Mlsxzi2me6E0jIdNyIiI9PRQamNJzDJGaoKgAJ8Jb+oR21yuqYcO1AKMQyK47VyvcQww4uMBxBAJB3RpHvWh7L7ULnHKXAxYPMxNiR5fFVjtnNP3PSQpWFw/diWNjnv9Sp+O+y1yNdGi2PRNKvVpueXB/2jDl8IbNy52kyYgE6blpG4UOLQHtzOn8QkDiQCJ+Kw1LaLxvKnYXtA5puAdxB0I8kuT5kvyn/H9kLH9SL/ABNEteWgA5bZtx6b9I9UwBw4e8Kqo7Yb4je92smGjWQDunoptCvmAdYTcixI5Eiy6eCU3BfJ9XkxmleuguYnQjyMx5JAdZ/RP8kF1Ujh1M/otiApKTvr6hNY7pPuSwmIUpcx5e9Mk9PemZot/j3oGEy8guTBm5e9cgAlQmRdvr8k/wCsW9poI1AP8hZ7bFQTmY5w1m0X5bj0T9j9omO+zqANqC0/dfzHA8lkp7pluGrRfGtO4k8QJ+aMGkixI53+d1Cp1WTYgE3Ok+kyiPx2Uag+i0Mx31Y5gS+QNxEj3qSa3M/22Vc7aTNfGTyBHvMIrdqt3tIPUJDJIqSdX+QgehRCZ4/2/pZR27VBjwvE6mIaN9yVExW3GwQdZ+6ZjzgXWbn63/vZSj7JtekdS4tjgBf1QX+GJqTygT0lVGI249xUP60+ZlD3dvQF3iNqZWw3d0CpcVjXuNzblwQnPvv6pHOkDT+FFodMA5oJ1Oqa7DN/yjtw5vNlz6YAu4ecblDmWokYYQIv1MIXfmbX6XSVMa7ePiFnmiqDvw7RulR6jBw4fBPpY+NW+c/qE7+qtB/0/V3xsjNDUWdRwYJv5T8OanUtnNjlxn9+qgnbBN2tpjkZ+JACjN261vtMcObSInluSzoTjZf9wxomenNSsNj6DMwqUhUBDdHgPBBkkEiLzpyVDSxtOq0mm4l0iWn2uAjdCZhaDqjw0COdhoCUvkb8Ao0bTZVPZ9ctZkqsfUcGiXDu2mNcwvE7lK259HBpueaRLm2ykwAAeJm9zwWYdTdTdlAAkQAbNgcxPv1T620ahZ3eaGi+vin8oDreSj5adUW46Iu0thVMOQHgydDuI3/NQ6eLcwy0kK+q9pqzWNaA59vCahmNONzYDes3i6dSZuTA0FtOUXW2aJcS2w+3Bo9o5kC/mFaYfEBw8Bn4hYqo9wIkRaTmga6Qf5oUfDYgg+EkHhoVpHkM3A2RE6kofdkb3HqfnCrtn7ZzWeCDxIIB6q5wlB1W1MZzwbBPoDK2UkzKmgHdTz80KrhiSPG8ct3wVmdk1hrRqA/+j/jCj1MG8ateOoI+SegIowv5z7lyeabvxFcgBa+Ea4EObIIg8b89ywm1cMaTyx2oMtdoSNx/nBejbT2fUpG+Uh0luVzTbmAZBvvWY7T7PNSjnjxUvFNpy7xIPn5LGayVo0jJxdAdgbaFUhlUnPo02Gccz+L4rSMw4HHpJK80ZStM6LYYHHPNNombe06L/M+ZlKPJrYSh6L01mibi2v6fsolTaEnw++AP1UNlMucJOoIa0btNAPiESnhmTdw53UvlseAyo9z9XW0j9k1+HDevTX9FOp4UTrLTrGv7qrxWzbZmVdbkOmRuud11EZJdlOLfQGpTdljQ8R8k1rHA6zPoP58kKrSqNBM5gNSDIHWOSFh8YQNJuqTTfYVS6JY1uFIoU+WigHHuQ27RIm6dfcVl6KcnQJzdmDXKPmqKntV3FSG7behxXsak/RcjZDSNAEN2yRxtx1Crxtt6e3apUYFZfYku7Osd94jgRBHmFHq9h8QWtfTAqNcYEGDNrQevuSs2vG/qrLBbbcNHEAxvOuo+AUuKXZSb8GVxeFqUXFlWk5jhYhwg/ugCgHGMmq0vaLEVMU4Gq4vjSd3O288eirKOCeHch8OaVLwWpPyQ8PgXUnCowXBsCAWnqLWVo3ElrRUe2HBpzAE3ktAIJ0JPVSaWFk3UTFHMXDdma08oDnfojwOKTki5q0xUa0n7wBE6iRJCjYpjaTR4ZeTDQpGDpB7WneIAB3AEke+881C27ScHNIuMpkaGx3cddEqG3QlTDvMOdcHgTModSrUAsJEfzzVi8jumgUy0jUuI0k2AE8roYfAuBAm+6ddAPJTt9kmE2rhnmoTDo1mOPH3KfsrZVWq5rGAuc5zYgEkRYCFt8PSoOZ4w7jIIgCB9zjulR9qdpK9KmynQxPdUT4C6AHiASAHxIBE8NNVLuqQqIe3sPVoltGoKfe2yMYS95c8ZfGc0U4ABjkDotb2SbhsPkqVqRqYhoEPGXJTIEeBtpdH3jfhGiw+zcTRpYiXvc5zmf6jrgvc45id4tAnre61jHAgEGQd40KqKpEs9AZ22w+/O3q39CpNPtVh3f90DqHD4hebuFjCQO66xfkfgrA9PG2cP/wDrT/uauXlxKRFgblvZvCNqEvBe4yYLiRcybNgeqPtRlP6tWp06LSH0qjckBodLCADlG9NxNnMPOD5pm1cSKdCq86Mpvd/a0nVNt0TR83VavAQP5qvUfoo7MB1B2IrNzd4Syk11wGNs5wHEukT+TmvOMDs52Ir06NP2qj2sG+JOp5ASfJfRWDwbaNOnSpjwMDWC8Q1rYnS5sPUlJ9DQrcCwOa4NALGlrY0aDwG7ghHY7MlUACa2YuJANzMW4CbKbKZiK2VhdEwNNFk4R8oq2Z3aOysPTa2iKclsOlsd6dfaNrE/LRUe0Nm0TSdUol7CDDqdQEtObWA6+t7HipW2trNfTpVawDc1Tu5a57C1jrh2UHxkZXWO4g772jvqbWtyUw/RwLr5gRMnPJMg8EKOrQX7MA5lN2aWw42tcGd/qBqqzZ9MB5aWyM2U8iTAWs7SUnDEOORrMzWEBvsluWARYcI6hU+Ia59R73QXvJLjGpO+yroOwp2A0iQPiq/EbBibx1CsqG3xTIa45uJCshj6VVsAi4I5oylVoKXkx79ivF4txGib/T3futY3CtLS4WuZAO8dE11YTlLehHBC5fY8PRlRgXIjcG7eFf4jD2JAm2vXRR/qrnSwWJgDqVeRNEKjghxRKtQMjpI4K+wfZai7264DuDnZB5WIPqq3a3Z6k2wqudwLajXBS2UkVQ2hmKk0nEneFBZsp7HeEh3/ALWPkR+iLTxrc2S4cN37oQ7LFlQAGTdVnehzntO85x5WI9Curudz9ELD0JdvzAktI/kKxKVbRabO2oGuDSXdXGfeeilY7EBzpEOezxBu8tF3RzAk+Spfq06jfrFwpNHDAScxJt4t/kdyGK9k3+osc3WI1BgaX0OqrMTiXF0MIi0mbDrxOiMzBSL3PG0pX4cNMu03SYv0tKljtkCm1wJ8ZM8JHuTKmFz2tInwu56674+JUirjg32abndBA99z/Lp2GxVUm9AHkQB75SFZHpbNyiGs3C8z75RqFarSgtdl4tsQeo/hViGAi9JjT6/JKKA4BMRP2VtcVwZaWubGYfdvMEHyNtQp4Kpm1HDQlPGKemBZwuVd9fdwC5AHqGObLDyv6LKfSZtPLs+Ab1nMZ5Dxu/2geau9pdpcPTBBfmOmVtz+gXmnbHazsUKTA3w087oJuS8tAmNNPegVWSvoh2Lmq1MU4GKQ7umTpnePER0bb/7XomN7S4el7dVsj7rfE70Gi8ywgc2m2mCQ0ScoJDZdd1t9+PBc6ik2M1G0vpKi1ClP5qh/4j9VmP8ArTGVXZnVCIeWZWjKwgxYgXOo3qNVCHgKH2zOb2T/AHBTYE7tzmZQyVW/aB7XNcPZdTcHeJnXwgjcfJVuxtt4vDVWMplhLsuWnWju35hIAc4jITuIIB36La/SzTH1ClIl3etAMCQDTfIHLwt9AqPFdmX1nsw5YGvDg12v2cic7SNWEDMCN4jktOoonydjO2ZrinnoFlSnnlocC3KYIvqIg8VQYzbOckkgA3gfM7169hOwlBtFlOoxlRzQM1TI1jnniY/VRcZ2GpNH2Ya3g0tBHrErCT8s2WukeUUA9/sUyRxNh6n5SrHDdnHOvUq5fy0x/wAnfotiezlRtzStuLbhBdhOSuNSVkybKh1UUoDS6IvJknQSSd6C/a4m4vxH6b1Pxmyi+VVu2U4GLqJLYJ0S8Btg5rCZEQYG+2/mVZVqobUArE0z94MDSW62zOMT5Ec1QM2Y8EEWIII6i4RtvbDpYiv9YrPqQ6CaQIDGmILQ65AkHnzTqugu+y4xlI4fL9sMQ0iRnDpDYDhnEwbOHBV+Px/gaAxl25vCIklZ3tDtJzMUQbU3BgyjRoY0U/COjW+QCvgQ4U8twGCCOEuC1pdkWVb6dSqf9Q3sGMzfKCSpGE7HVfacx9ry7w89HGVpuz9ImtTA/EPdc/BbXEbNLmuAgyNZsPDGpU2OjzUYAtBzEG3s6+/9lDq12b26aQdFf7Tw5ZOYGOQLveLLKYqsNwJ9yrYtE1tYDTN5wUZ4sJE794OukgqrwVebEafBW2MbDWEmJkfNRlJSo2wi4WgBDfwnpnqfqmmiz8I95PqSuDD1XSqtmQ8Ugd385IuVDpFGCQA8qdlSlKCmA0sTciLC5MAORciwuQBAdSJAgkX3fBMw7M1QuBlo8PUj91JY2yNRowICyTK6EypHtRoTHKiSHVpomx6U4mkPzt+MqzwXZ6tWjKyGn77vC2OMnXylXuzOzNKg8Oc51aqDLWss1p57z7uiVAQvpYP2GFb+Kv8ABhH/ACWo7Q4Fvhqg5KlN0NeLeFxgtdxbMGOI6zmPpBfnqbNpOgOdiA4tmSGl7Gg+8+hW42lgXVaRgTccLwQd54LZ/SiV2xmA2i8gZw082uEHpNx0PqpFXaVIDxODev66LK4jAMZ7bHtMgRfeeI3dYTKlDDMhzmgkfdLiR5t3rFpMuzTUdqsePsw940zRDegc4gHylNqFrzBpgkccpjzEwstiO0rdA9jToJIAYOQ5BWux8blaHNBqMJibOIiLmDeTMm6lJFWXDdkU97G+QTXbDo6921LX2yGiS2eEE390qnx/aXcGvcfwsDveYk+SqhFjWweHZ7TabfIE+i8n2ntEHGYrKQaD6wptgWY7uqYBHIkEdY4rZ4qqXMc7ERSZBy0W+24/ndc+U+S8wp1cxqlvsmq4jnAaFSXkllptHCNq92Xj/wAbjvBPhaR0d3fvUPYuMNCr3FQ+FpORxgCJM3OgmT1lWToeCNM414OjUeoPknV9hNr02VfYewudG4ie8LSOrnAFXF+BP2XWx+0TWnvGNBicuYGOGYCxPKfRXNLtYahioY4H7vpuWZpYF4bOQxxgwmOYU0khWbNtUOEgg9DKr8ZsKlUklsHi237LOUq72OzNMEfy6mHtHVbrlPUfomIBj+z3cg1A4ZW6zY3MDrchD2rWpnDAPeA4EFoOp3Gw6m+ih9sO0ne4QtgtdnYTB8JAJOuvtZT5Kn7L7LZiXAPrHxRna2M2ukmTxWc0rTNuNunFeSW1rm+ySPgpFPaLh7TQ7nvUuvTw9Gr3JqAUohtXNOV0xleTZw5iI38peL7M1G3ADxy19FapozknF0Q6WNpu/Kef6qSBOhBVTWwhBgiDzCY1jm6EjojEWRbwnAqvp7TePaAd8VJp7Spu18PXRLEdkkFc5K0A+yUjmlFBY2VyRKkMSm1JWxLWCXua0cyB8Vo8N2WDRmxFQMH4WwXeug8pVdtjsZhaoGSi9v8A5S+pnd/cSD6LOMWNsoWdpcID460AfhY55PTQepCl0fpI2fRvToVqrvxVAz1Dc0D0nmo2P+iiiKWduLFM3tVAy9JbB9xWHx2wix+VtRlX8zM0e9oWlUKz07CfSxharvtzXYOAa3IOuV2b3LX0+2GAZTaW4illcJAbJd5tALgeq8GZsINEvdPIfNSqdcMENJjhPvVUK0eldpdrYWvi8HXbWBbhzmcA1xzRUYbcCIJvwWw2R2lp1wX0iXNmI3tIEXE2BgXXgh2gGzJ185Udm2jTIcxzmuGhaSD6hLvTDR7j/wBaYOrVfSrClULHuaA5wBBb4SWh1pmbi6LihggARTDnGT9o55A5CnmuAvnqviC5xcZkmTN5JvK2fY99Wux7GsJ7prqj3z9xlyI6TbfCVIdnrP1g0QMn1dgOjWtpe8NFlCr7QIqCWtaHjM3uwIcIEloFncbcVkqlM5Ya4S6MvEE2FgATu371otmdp3uD6PtCi1stqBpaQPC2M1w7w6DSDcwm4qhWWFPGb2vB62I5QmVtpFwjNJ6/NCftOjUPjp5S60tgxukB0hPfsXCuH+tUHIMYD6mQoplGU2xiy6plLswG4Xv81SbJ2aAxxmxqPIHC8fJazD9nyXONNji3NGd1yGzqf2CBsfsuW0vHLHZnEixtoJv18oTSEzL4qt3QcC15y3a5rSQZF9PZ8ypOx8ZVeCXNLQ7c60ATZo3yTJceQA4XuN2c6nrBG4hRGrRRJs1WArZ2NPK/UKSQN4lVmwj4D1+StmhAAvqrfwt9An/VhwCMuQBV7U7O0a7S17R1AAP7+a887TdjX4Id9QcSwgtcYuyeMfd57l6uU11MEQYjghoEeXbCrYWlR7yq+nVqOZBY8B2Qi4a0XtYc5W87KUqtXCUXOAzFg3xLQS1rvMNCB/0lgxVFT6uwuBmIOU8fB7PuWwwmMYWgSAdwiNLabtyx3F6Nm1JJUU+M2DmHia1/KL+RWexXZhp9klp4G4/Vbl1SneXDmJn3a+irMdWa50gboneeauMn5IlFGBxmwajPuyOIv+6q30F6M5QcXgGVPaaCeO/1C1szowYkaEjoj0tpvbrdXmK7Mj7jvI/qFT4vZj2e009dR6oEPG2W72lcq8sSIodnp+yhmqnN4ut/ipHaExTtz+C5cpGePbbrOJdJJ01JO9V+D+8kXLJdlMSsboDly5akFfVKjvXLlDKHsXsn0QNH1evbVtSefg3pVyAK/Af6lA/nof7WK/xTyXEkkmTc3K5ctESyNXaC/DSJmpVnn9kdUNjiHkCw8Vt2jtyRcpfY0bXs+fsehbHKTBjqm7VYBVdAA6LlyfkPBT7QbNN08FlyuXJiLrs+fa8letXLkhjykCVcgYhXHRcuQIC7VMcuXJMaFYucFy5CEBemgWK5cmhME5BqhcuVCK6rhWSfA30CRcuQSf/Z"/>
          <p:cNvSpPr>
            <a:spLocks noChangeAspect="1" noChangeArrowheads="1"/>
          </p:cNvSpPr>
          <p:nvPr/>
        </p:nvSpPr>
        <p:spPr bwMode="auto">
          <a:xfrm>
            <a:off x="0" y="-8842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AutoShape 4" descr="data:image/jpeg;base64,/9j/4AAQSkZJRgABAQAAAQABAAD/2wCEAAkGBhQSERQUExQVFBUUFxUVFBQXGRYYFBQUFBQVFBcXFBUYHCYeFxojGRQUHy8gIycpLCwsFR4xNTAqNSYrLCkBCQoKDgwOGA8PGiwkHyQpLCwpLCwsLCwsLCwpLCksLCwsLCwpLCksLCwsKSksLCwsLCwsKSwsLCwsLCwsLCwsLP/AABEIAMIBAwMBIgACEQEDEQH/xAAcAAABBQEBAQAAAAAAAAAAAAADAQIEBQYABwj/xAA/EAABAwIDBQUECQMDBQEAAAABAAIRAyEEEjEFQVFhcQYTIoGRMqGxwQcUI0JSYtHh8BWS8TOywhZDY3KCU//EABkBAAMBAQEAAAAAAAAAAAAAAAABAgMEBf/EACgRAAICAgICAQIHAQAAAAAAAAABAhESIQMxQVETMmEiI0JxgeHwBP/aAAwDAQACEQMRAD8A9CaEVoKRrhwRO+C7zkEzJQ9cK44BNdUQMIKiXMgAp0ooLDAhPayVHCLTJG5JjTHFqQozST/hPDeSjIqiJlC7KjuplNFEqshUCFMIVSkpvdQhvYhSCiAaaaWqU9iC9i0TIoi4iiHNIO/fvBBkEcwQCOii4LFueXhzcpY4NMEEOJaHSBuF7A7irAtVbtKv3GasGlzcsVGgtB8IJY6XEDi03+8OCd+REwBISlJTCqEdK5IkTELKTMkISQgYuZdmSQkKAFzJQmSkL0AFzJpegmommoigsKXIbim50hcnQrEK5IuQM0f1ccUhw44oWbmm94ufZeg3cJwooHe804VDxT2LQUsjeubCaJ5Ing4mUrGSMO/+QEZ+JA/yoraI5p3dN6rJpNmisU4og6Bd9bUeo4bkjBJV4om2TM07yeieWW3j4rqNgiCqFk36LSBChG9IfJGL0IsHNF+x0IWoL6aNHNV+3sU6nhqr2+01pI9RPulNOhURMbtNlN4Z4nudo1gBPCTccfPcgOxdOqwgw5jw4GN7TLXAjUHULM4HB1KzhWLoIAEmMpLS4hzWkGCM7hKuMPgmAQwgxOnEkkyb6kk+aiXK/D2UoIkYHHS7uXBxqMaSXx4XtbkDXg78we0wN88FO7pUQxYZWDnTmojJUJiHUKxaczXRfI5rXEWtn1Wm7pdHHyWjGUaZENNMLVMdRQ3U1qpEURcq4tRi1IWp2KiOWppCM4FDcqAEUMlFLU000xAi5NLkR1JNNJMQwuSZkQUCnNwyLQUwGZKpgwrfxFclkh0ycQmmoExwKTu5WVFMd3iUVkjcMOKeMKOKNC2OFZPzpowyIKXJLRWxWYiCjHGyo+QcEuQKWkx20PdUBRKWJAUcsXNHFFILJn1xKMSoZCRLBDyZPFfmnCsDvVZK4OPFHxhmWTnKLjWh7HsN8zXNjf4gRbndAc88UjAS4ACShQDI8N7Ydp6j6ndtzNos8LaYkTlMS4DXTfos8zEVGua5uZnAgkH1C9A7d7IphzXgeLLlfFpfTlhsNfZ9yy/eDQNMbtG/Ek+QXDNYyo7oRyjdmt7JA5qFStL3Pc5rw6+Zr2OaM3Hjdbbs9TFB+IpXs9r2SSZpGkxjYJJmCxwPMLIdh8aWVqBIJgucRwaKbxefzOC9Wdg8PUdTqGGVC0RlMSHgPgt0jQj91pwypbI/6I7peiI2rKUo1fBOYTIGWYa4f8gRYzPH5AGZdSafRyVXZ2VdlXSuzBMBrmoZpBEL0wlMQ00000wnF6G56ewGuahuTiUJzVSJFDkmZNKblVAEzrkzKuSGSc67OkyjclACVoimOFRFbUQhCeHpMAoenByG14XF8KSgqaZTRU5pJKYHOeRuKiP2kG+217BxLZb5lmYDzhSsxK7Mn+wgbMQHAFpBB0IMg9Cl7xQMVsoyX0Hd3U1I/wC28/nZpP5hfqh7M22KjjSqt7qs3VhNnc2Hfxj46pKdakgcLVxLPOuzpYC6FpaIHMkkACSdEfaOK+rAAAF7hLnHSOA4p2BeGyTMmwMxBPPcdIOnqs/tnHGoTO6Rw623cYWT2/sbwWrM7tSgXuBdBaXVDO/7U57iNxDvUcFnvqzWPl1J2YfdAlhM6ttoVqcRcRwj4x80NjjELPkgpnRxzxBdl9nPc6o9whzxAH4W63G6945c16bswtaGB13BrQ3kAAFk+zzwyC7QkZvW3xKi7R7TmnWzAZmSQdc0wSB5tk+XNQ1HjjsHJzZ6a7K4XIII0tEfzes7iqAY6NRuO4hStkYfOxrye8kAjeyDcEAe1/NEfa1Id3MjMDYARY62Hkb8EQ/C6M5K1ZTFyaSuLk0vXQYCpE0vTS9MBSU0lIXJpcmApKaSkLk0uTEKuTcyTMmA7MuTJSoCwuZLnWbznn1kfqmNe7ielx7ys8h0agPS51lqeKfvFv8A2v5TCI3EO35h/OqMhUabOlFRZpmKcZu63X5Ep/1h24nzJBPvRkFGkFVKKqy4r1fxWtHiP+Ci98/QuM9Toi0FM0YqpS9ZsYip+I+cg/FI7FPj/UI9Si0FM0ocs72pqMa+m57aWjhme6o0iC0wCy+8nS0JBi6gE5yf5xJVL2mc57WvsS23i8WWbg5bjisuZ3Bm/Bqas0eydvsdlaXh4JysqB2aXR7LzAh2sHf11usy8qwGINV4a91RzAfES/w3GjaYsBzMmy1mwdp1XuFJzy4sIl1szqRI8cbyBIPSd6z4eXVSNOfiWX4DcMpg0ZIMAHTfvE+uoWRx/hvuGs6wtfi8dT7shrgPDAm2g/NCyGPeC0mREG4IWimmtE4uPZDLbnoPjKaKaQ12tBJItzE2HDioFbtC0AuYM4bGaZaRJjQi91L5Ix7Y8W+i7xGJbTYASAXWaN5Opgb7LLbTx4eWltiSGH8tRp8B/uBbPNqDjdoOrPyuIktzUzYObvAkawSqxtYPDRoK4NM/lqtjKeX3R5Bc3JyfI6rRpGOOz1X6LO0wq030Cb0oLOIpPvl/+XZm9Mq3eLph9NwkaEzwi8r547MbSbTc94cWPeIOVpc/dna0TAGZs+i3+yu0lQQ01Kwa8eEVG5ZkcraclHyY0arhyVply6qmGqqTC7dzyLWJaTf2mmOP8lKdrmYLQD5r0000ec00XHepDVVP/WT+Eeq7+sfl96ehFt3iaaiqv6x+X3/sk/rI/Cf55J6AtC9JnVb/AFcfhK7+qt/CfcnaEWPeLu8Vd/VG8Cl/qjeB9EWBP7xcoH9VZz9AuSsZF7gH7vuKb9VHD03IRxjLDM2+niumvYHAiTfz9xPyWYyQ0DcIg7wUQOgf4+Ki0KeQXc6J0JapBMixtyj5IAc94I4dITHVmN1d/OZATCH/AI/KB+iTISZuSOsabwgAocIGUg8TOnROpCfvAgfzWUgJ016/pdDyOn2YHIj4QkMKHySB0uT7jHwT3s9bb/2Q2sJ1aQNxkD/aAnVasbo5k7+AvdADahDB948gSR8CmVMQ3ixvIx8DBKC6qTfMR5fMylcxoEucfUj3JWBn9rObRqFwgZhJy2AMkSLmJjRQqfaQMc19MxUabcCNIJO6PknbcwweSc5cekNHIAKqw+HazWDyXNhts6M9I9PG3RWoh8Bhe208/ksxiCQ722Rv1nqCBI9VQVtrOP3lFdjXHQoXHFFPmnLRd4qk3KZOcgy25zcxJF96qHbaIcScPMtykEm/OYsdFGdi3pRXcjFE5Mlsxzi2me6E0jIdNyIiI9PRQamNJzDJGaoKgAJ8Jb+oR21yuqYcO1AKMQyK47VyvcQww4uMBxBAJB3RpHvWh7L7ULnHKXAxYPMxNiR5fFVjtnNP3PSQpWFw/diWNjnv9Sp+O+y1yNdGi2PRNKvVpueXB/2jDl8IbNy52kyYgE6blpG4UOLQHtzOn8QkDiQCJ+Kw1LaLxvKnYXtA5puAdxB0I8kuT5kvyn/H9kLH9SL/ABNEteWgA5bZtx6b9I9UwBw4e8Kqo7Yb4je92smGjWQDunoptCvmAdYTcixI5Eiy6eCU3BfJ9XkxmleuguYnQjyMx5JAdZ/RP8kF1Ujh1M/otiApKTvr6hNY7pPuSwmIUpcx5e9Mk9PemZot/j3oGEy8guTBm5e9cgAlQmRdvr8k/wCsW9poI1AP8hZ7bFQTmY5w1m0X5bj0T9j9omO+zqANqC0/dfzHA8lkp7pluGrRfGtO4k8QJ+aMGkixI53+d1Cp1WTYgE3Ok+kyiPx2Uag+i0Mx31Y5gS+QNxEj3qSa3M/22Vc7aTNfGTyBHvMIrdqt3tIPUJDJIqSdX+QgehRCZ4/2/pZR27VBjwvE6mIaN9yVExW3GwQdZ+6ZjzgXWbn63/vZSj7JtekdS4tjgBf1QX+GJqTygT0lVGI249xUP60+ZlD3dvQF3iNqZWw3d0CpcVjXuNzblwQnPvv6pHOkDT+FFodMA5oJ1Oqa7DN/yjtw5vNlz6YAu4ecblDmWokYYQIv1MIXfmbX6XSVMa7ePiFnmiqDvw7RulR6jBw4fBPpY+NW+c/qE7+qtB/0/V3xsjNDUWdRwYJv5T8OanUtnNjlxn9+qgnbBN2tpjkZ+JACjN261vtMcObSInluSzoTjZf9wxomenNSsNj6DMwqUhUBDdHgPBBkkEiLzpyVDSxtOq0mm4l0iWn2uAjdCZhaDqjw0COdhoCUvkb8Ao0bTZVPZ9ctZkqsfUcGiXDu2mNcwvE7lK259HBpueaRLm2ykwAAeJm9zwWYdTdTdlAAkQAbNgcxPv1T620ahZ3eaGi+vin8oDreSj5adUW46Iu0thVMOQHgydDuI3/NQ6eLcwy0kK+q9pqzWNaA59vCahmNONzYDes3i6dSZuTA0FtOUXW2aJcS2w+3Bo9o5kC/mFaYfEBw8Bn4hYqo9wIkRaTmga6Qf5oUfDYgg+EkHhoVpHkM3A2RE6kofdkb3HqfnCrtn7ZzWeCDxIIB6q5wlB1W1MZzwbBPoDK2UkzKmgHdTz80KrhiSPG8ct3wVmdk1hrRqA/+j/jCj1MG8ateOoI+SegIowv5z7lyeabvxFcgBa+Ea4EObIIg8b89ywm1cMaTyx2oMtdoSNx/nBejbT2fUpG+Uh0luVzTbmAZBvvWY7T7PNSjnjxUvFNpy7xIPn5LGayVo0jJxdAdgbaFUhlUnPo02Gccz+L4rSMw4HHpJK80ZStM6LYYHHPNNombe06L/M+ZlKPJrYSh6L01mibi2v6fsolTaEnw++AP1UNlMucJOoIa0btNAPiESnhmTdw53UvlseAyo9z9XW0j9k1+HDevTX9FOp4UTrLTrGv7qrxWzbZmVdbkOmRuud11EZJdlOLfQGpTdljQ8R8k1rHA6zPoP58kKrSqNBM5gNSDIHWOSFh8YQNJuqTTfYVS6JY1uFIoU+WigHHuQ27RIm6dfcVl6KcnQJzdmDXKPmqKntV3FSG7behxXsak/RcjZDSNAEN2yRxtx1Crxtt6e3apUYFZfYku7Osd94jgRBHmFHq9h8QWtfTAqNcYEGDNrQevuSs2vG/qrLBbbcNHEAxvOuo+AUuKXZSb8GVxeFqUXFlWk5jhYhwg/ugCgHGMmq0vaLEVMU4Gq4vjSd3O288eirKOCeHch8OaVLwWpPyQ8PgXUnCowXBsCAWnqLWVo3ElrRUe2HBpzAE3ktAIJ0JPVSaWFk3UTFHMXDdma08oDnfojwOKTki5q0xUa0n7wBE6iRJCjYpjaTR4ZeTDQpGDpB7WneIAB3AEke+881C27ScHNIuMpkaGx3cddEqG3QlTDvMOdcHgTModSrUAsJEfzzVi8jumgUy0jUuI0k2AE8roYfAuBAm+6ddAPJTt9kmE2rhnmoTDo1mOPH3KfsrZVWq5rGAuc5zYgEkRYCFt8PSoOZ4w7jIIgCB9zjulR9qdpK9KmynQxPdUT4C6AHiASAHxIBE8NNVLuqQqIe3sPVoltGoKfe2yMYS95c8ZfGc0U4ABjkDotb2SbhsPkqVqRqYhoEPGXJTIEeBtpdH3jfhGiw+zcTRpYiXvc5zmf6jrgvc45id4tAnre61jHAgEGQd40KqKpEs9AZ22w+/O3q39CpNPtVh3f90DqHD4hebuFjCQO66xfkfgrA9PG2cP/wDrT/uauXlxKRFgblvZvCNqEvBe4yYLiRcybNgeqPtRlP6tWp06LSH0qjckBodLCADlG9NxNnMPOD5pm1cSKdCq86Mpvd/a0nVNt0TR83VavAQP5qvUfoo7MB1B2IrNzd4Syk11wGNs5wHEukT+TmvOMDs52Ir06NP2qj2sG+JOp5ASfJfRWDwbaNOnSpjwMDWC8Q1rYnS5sPUlJ9DQrcCwOa4NALGlrY0aDwG7ghHY7MlUACa2YuJANzMW4CbKbKZiK2VhdEwNNFk4R8oq2Z3aOysPTa2iKclsOlsd6dfaNrE/LRUe0Nm0TSdUol7CDDqdQEtObWA6+t7HipW2trNfTpVawDc1Tu5a57C1jrh2UHxkZXWO4g772jvqbWtyUw/RwLr5gRMnPJMg8EKOrQX7MA5lN2aWw42tcGd/qBqqzZ9MB5aWyM2U8iTAWs7SUnDEOORrMzWEBvsluWARYcI6hU+Ia59R73QXvJLjGpO+yroOwp2A0iQPiq/EbBibx1CsqG3xTIa45uJCshj6VVsAi4I5oylVoKXkx79ivF4txGib/T3futY3CtLS4WuZAO8dE11YTlLehHBC5fY8PRlRgXIjcG7eFf4jD2JAm2vXRR/qrnSwWJgDqVeRNEKjghxRKtQMjpI4K+wfZai7264DuDnZB5WIPqq3a3Z6k2wqudwLajXBS2UkVQ2hmKk0nEneFBZsp7HeEh3/ALWPkR+iLTxrc2S4cN37oQ7LFlQAGTdVnehzntO85x5WI9Curudz9ELD0JdvzAktI/kKxKVbRabO2oGuDSXdXGfeeilY7EBzpEOezxBu8tF3RzAk+Spfq06jfrFwpNHDAScxJt4t/kdyGK9k3+osc3WI1BgaX0OqrMTiXF0MIi0mbDrxOiMzBSL3PG0pX4cNMu03SYv0tKljtkCm1wJ8ZM8JHuTKmFz2tInwu56674+JUirjg32abndBA99z/Lp2GxVUm9AHkQB75SFZHpbNyiGs3C8z75RqFarSgtdl4tsQeo/hViGAi9JjT6/JKKA4BMRP2VtcVwZaWubGYfdvMEHyNtQp4Kpm1HDQlPGKemBZwuVd9fdwC5AHqGObLDyv6LKfSZtPLs+Ab1nMZ5Dxu/2geau9pdpcPTBBfmOmVtz+gXmnbHazsUKTA3w087oJuS8tAmNNPegVWSvoh2Lmq1MU4GKQ7umTpnePER0bb/7XomN7S4el7dVsj7rfE70Gi8ywgc2m2mCQ0ScoJDZdd1t9+PBc6ik2M1G0vpKi1ClP5qh/4j9VmP8ArTGVXZnVCIeWZWjKwgxYgXOo3qNVCHgKH2zOb2T/AHBTYE7tzmZQyVW/aB7XNcPZdTcHeJnXwgjcfJVuxtt4vDVWMplhLsuWnWju35hIAc4jITuIIB36La/SzTH1ClIl3etAMCQDTfIHLwt9AqPFdmX1nsw5YGvDg12v2cic7SNWEDMCN4jktOoonydjO2ZrinnoFlSnnlocC3KYIvqIg8VQYzbOckkgA3gfM7169hOwlBtFlOoxlRzQM1TI1jnniY/VRcZ2GpNH2Ya3g0tBHrErCT8s2WukeUUA9/sUyRxNh6n5SrHDdnHOvUq5fy0x/wAnfotiezlRtzStuLbhBdhOSuNSVkybKh1UUoDS6IvJknQSSd6C/a4m4vxH6b1Pxmyi+VVu2U4GLqJLYJ0S8Btg5rCZEQYG+2/mVZVqobUArE0z94MDSW62zOMT5Ec1QM2Y8EEWIII6i4RtvbDpYiv9YrPqQ6CaQIDGmILQ65AkHnzTqugu+y4xlI4fL9sMQ0iRnDpDYDhnEwbOHBV+Px/gaAxl25vCIklZ3tDtJzMUQbU3BgyjRoY0U/COjW+QCvgQ4U8twGCCOEuC1pdkWVb6dSqf9Q3sGMzfKCSpGE7HVfacx9ry7w89HGVpuz9ImtTA/EPdc/BbXEbNLmuAgyNZsPDGpU2OjzUYAtBzEG3s6+/9lDq12b26aQdFf7Tw5ZOYGOQLveLLKYqsNwJ9yrYtE1tYDTN5wUZ4sJE794OukgqrwVebEafBW2MbDWEmJkfNRlJSo2wi4WgBDfwnpnqfqmmiz8I95PqSuDD1XSqtmQ8Ugd385IuVDpFGCQA8qdlSlKCmA0sTciLC5MAORciwuQBAdSJAgkX3fBMw7M1QuBlo8PUj91JY2yNRowICyTK6EypHtRoTHKiSHVpomx6U4mkPzt+MqzwXZ6tWjKyGn77vC2OMnXylXuzOzNKg8Oc51aqDLWss1p57z7uiVAQvpYP2GFb+Kv8ABhH/ACWo7Q4Fvhqg5KlN0NeLeFxgtdxbMGOI6zmPpBfnqbNpOgOdiA4tmSGl7Gg+8+hW42lgXVaRgTccLwQd54LZ/SiV2xmA2i8gZw082uEHpNx0PqpFXaVIDxODev66LK4jAMZ7bHtMgRfeeI3dYTKlDDMhzmgkfdLiR5t3rFpMuzTUdqsePsw940zRDegc4gHylNqFrzBpgkccpjzEwstiO0rdA9jToJIAYOQ5BWux8blaHNBqMJibOIiLmDeTMm6lJFWXDdkU97G+QTXbDo6921LX2yGiS2eEE390qnx/aXcGvcfwsDveYk+SqhFjWweHZ7TabfIE+i8n2ntEHGYrKQaD6wptgWY7uqYBHIkEdY4rZ4qqXMc7ERSZBy0W+24/ndc+U+S8wp1cxqlvsmq4jnAaFSXkllptHCNq92Xj/wAbjvBPhaR0d3fvUPYuMNCr3FQ+FpORxgCJM3OgmT1lWToeCNM414OjUeoPknV9hNr02VfYewudG4ie8LSOrnAFXF+BP2XWx+0TWnvGNBicuYGOGYCxPKfRXNLtYahioY4H7vpuWZpYF4bOQxxgwmOYU0khWbNtUOEgg9DKr8ZsKlUklsHi237LOUq72OzNMEfy6mHtHVbrlPUfomIBj+z3cg1A4ZW6zY3MDrchD2rWpnDAPeA4EFoOp3Gw6m+ih9sO0ne4QtgtdnYTB8JAJOuvtZT5Kn7L7LZiXAPrHxRna2M2ukmTxWc0rTNuNunFeSW1rm+ySPgpFPaLh7TQ7nvUuvTw9Gr3JqAUohtXNOV0xleTZw5iI38peL7M1G3ADxy19FapozknF0Q6WNpu/Kef6qSBOhBVTWwhBgiDzCY1jm6EjojEWRbwnAqvp7TePaAd8VJp7Spu18PXRLEdkkFc5K0A+yUjmlFBY2VyRKkMSm1JWxLWCXua0cyB8Vo8N2WDRmxFQMH4WwXeug8pVdtjsZhaoGSi9v8A5S+pnd/cSD6LOMWNsoWdpcID460AfhY55PTQepCl0fpI2fRvToVqrvxVAz1Dc0D0nmo2P+iiiKWduLFM3tVAy9JbB9xWHx2wix+VtRlX8zM0e9oWlUKz07CfSxharvtzXYOAa3IOuV2b3LX0+2GAZTaW4illcJAbJd5tALgeq8GZsINEvdPIfNSqdcMENJjhPvVUK0eldpdrYWvi8HXbWBbhzmcA1xzRUYbcCIJvwWw2R2lp1wX0iXNmI3tIEXE2BgXXgh2gGzJ185Udm2jTIcxzmuGhaSD6hLvTDR7j/wBaYOrVfSrClULHuaA5wBBb4SWh1pmbi6LihggARTDnGT9o55A5CnmuAvnqviC5xcZkmTN5JvK2fY99Wux7GsJ7prqj3z9xlyI6TbfCVIdnrP1g0QMn1dgOjWtpe8NFlCr7QIqCWtaHjM3uwIcIEloFncbcVkqlM5Ya4S6MvEE2FgATu371otmdp3uD6PtCi1stqBpaQPC2M1w7w6DSDcwm4qhWWFPGb2vB62I5QmVtpFwjNJ6/NCftOjUPjp5S60tgxukB0hPfsXCuH+tUHIMYD6mQoplGU2xiy6plLswG4Xv81SbJ2aAxxmxqPIHC8fJazD9nyXONNji3NGd1yGzqf2CBsfsuW0vHLHZnEixtoJv18oTSEzL4qt3QcC15y3a5rSQZF9PZ8ypOx8ZVeCXNLQ7c60ATZo3yTJceQA4XuN2c6nrBG4hRGrRRJs1WArZ2NPK/UKSQN4lVmwj4D1+StmhAAvqrfwt9An/VhwCMuQBV7U7O0a7S17R1AAP7+a887TdjX4Id9QcSwgtcYuyeMfd57l6uU11MEQYjghoEeXbCrYWlR7yq+nVqOZBY8B2Qi4a0XtYc5W87KUqtXCUXOAzFg3xLQS1rvMNCB/0lgxVFT6uwuBmIOU8fB7PuWwwmMYWgSAdwiNLabtyx3F6Nm1JJUU+M2DmHia1/KL+RWexXZhp9klp4G4/Vbl1SneXDmJn3a+irMdWa50gboneeauMn5IlFGBxmwajPuyOIv+6q30F6M5QcXgGVPaaCeO/1C1szowYkaEjoj0tpvbrdXmK7Mj7jvI/qFT4vZj2e009dR6oEPG2W72lcq8sSIodnp+yhmqnN4ut/ipHaExTtz+C5cpGePbbrOJdJJ01JO9V+D+8kXLJdlMSsboDly5akFfVKjvXLlDKHsXsn0QNH1evbVtSefg3pVyAK/Af6lA/nof7WK/xTyXEkkmTc3K5ctESyNXaC/DSJmpVnn9kdUNjiHkCw8Vt2jtyRcpfY0bXs+fsehbHKTBjqm7VYBVdAA6LlyfkPBT7QbNN08FlyuXJiLrs+fa8letXLkhjykCVcgYhXHRcuQIC7VMcuXJMaFYucFy5CEBemgWK5cmhME5BqhcuVCK6rhWSfA30CRcuQSf/Z"/>
          <p:cNvSpPr>
            <a:spLocks noChangeAspect="1" noChangeArrowheads="1"/>
          </p:cNvSpPr>
          <p:nvPr/>
        </p:nvSpPr>
        <p:spPr bwMode="auto">
          <a:xfrm>
            <a:off x="0" y="-8842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9462" name="Picture 6" descr="http://www.fishing-day.net/wp-content/uploads/2011/07/1311964633-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76400"/>
            <a:ext cx="5105400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Planchar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00800" y="5334000"/>
            <a:ext cx="1828800" cy="76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To iron</a:t>
            </a:r>
            <a:endParaRPr lang="en-US" sz="4400" dirty="0"/>
          </a:p>
        </p:txBody>
      </p:sp>
      <p:pic>
        <p:nvPicPr>
          <p:cNvPr id="20482" name="Picture 2" descr="http://0.tqn.com/d/create/1/0/3/A/4/-/How_to_Iron_a_Tie_Thumbna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0"/>
            <a:ext cx="54102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2600" y="4953000"/>
            <a:ext cx="2819400" cy="838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To practice</a:t>
            </a:r>
            <a:endParaRPr lang="en-US" sz="4400" dirty="0"/>
          </a:p>
        </p:txBody>
      </p:sp>
      <p:pic>
        <p:nvPicPr>
          <p:cNvPr id="21506" name="Picture 2" descr="http://www.greatvoice.com/images/practice-1_0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52600"/>
            <a:ext cx="4250317" cy="3943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Preparar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4600" y="5181600"/>
            <a:ext cx="1981200" cy="762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To prepare</a:t>
            </a:r>
            <a:endParaRPr lang="en-US" dirty="0"/>
          </a:p>
        </p:txBody>
      </p:sp>
      <p:pic>
        <p:nvPicPr>
          <p:cNvPr id="22530" name="Picture 2" descr="http://naturalbias.com/blog/wp-content/uploads/2011/01/preparing_foo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209800"/>
            <a:ext cx="4479445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5257800"/>
            <a:ext cx="2667000" cy="76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To present</a:t>
            </a:r>
            <a:endParaRPr lang="en-US" sz="4400" dirty="0"/>
          </a:p>
        </p:txBody>
      </p:sp>
      <p:pic>
        <p:nvPicPr>
          <p:cNvPr id="23554" name="Picture 2" descr="http://www.dreamstime.com/smiling-woman-presenting-something-thumb231888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981200"/>
            <a:ext cx="4726691" cy="3143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Regresar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0" y="5181600"/>
            <a:ext cx="2286000" cy="914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To return</a:t>
            </a:r>
            <a:endParaRPr lang="en-US" sz="4400" dirty="0"/>
          </a:p>
        </p:txBody>
      </p:sp>
      <p:pic>
        <p:nvPicPr>
          <p:cNvPr id="1026" name="Picture 2" descr="http://www.blogcdn.com/www.dailyfinance.com/media/2009/11/return-policies-1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133600"/>
            <a:ext cx="4486481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Repasar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5257800"/>
            <a:ext cx="2743200" cy="838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To review </a:t>
            </a:r>
            <a:endParaRPr lang="en-US" sz="4400" dirty="0"/>
          </a:p>
        </p:txBody>
      </p:sp>
      <p:pic>
        <p:nvPicPr>
          <p:cNvPr id="23554" name="Picture 2" descr="http://www.newscientist.com/blogs/bigwideworld/2012/06/22/1322657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447800"/>
            <a:ext cx="5068955" cy="388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Sacar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0" y="5105400"/>
            <a:ext cx="1905000" cy="838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To take</a:t>
            </a:r>
            <a:endParaRPr lang="en-US" sz="4400" dirty="0"/>
          </a:p>
        </p:txBody>
      </p:sp>
      <p:pic>
        <p:nvPicPr>
          <p:cNvPr id="24578" name="Picture 2" descr="http://3.bp.blogspot.com/-GGmU2GAilCY/Tr8ORHPDymI/AAAAAAAAAdU/SHWQXICt8L0/s1600/stealing-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524000"/>
            <a:ext cx="5552072" cy="4219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Tocar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4200" y="5334000"/>
            <a:ext cx="5486400" cy="914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To play (an instrument)</a:t>
            </a:r>
            <a:endParaRPr lang="en-US" sz="4400" dirty="0"/>
          </a:p>
        </p:txBody>
      </p:sp>
      <p:pic>
        <p:nvPicPr>
          <p:cNvPr id="25602" name="Picture 2" descr="http://japho.com/wp-content/uploads/2012/03/How-to-Play-Harmonica-for-The-Beginners11-300x1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752600"/>
            <a:ext cx="4800600" cy="318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Trabajar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91200" y="5181600"/>
            <a:ext cx="2971800" cy="1066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To work</a:t>
            </a:r>
            <a:endParaRPr lang="en-US" sz="4400" dirty="0"/>
          </a:p>
        </p:txBody>
      </p:sp>
      <p:pic>
        <p:nvPicPr>
          <p:cNvPr id="26626" name="Picture 2" descr="http://blog.chinatravel.net/wp-content/uploads/2012/01/back-to-wo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371600"/>
            <a:ext cx="3810000" cy="4581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Apagar</a:t>
            </a:r>
            <a:endParaRPr lang="en-US" dirty="0"/>
          </a:p>
        </p:txBody>
      </p:sp>
      <p:pic>
        <p:nvPicPr>
          <p:cNvPr id="21506" name="Picture 2" descr="http://3wordsfor365.files.wordpress.com/2012/04/of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676400"/>
            <a:ext cx="3124200" cy="3124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105400" y="5181600"/>
            <a:ext cx="3124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To turn off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Usar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0" y="5181600"/>
            <a:ext cx="1600200" cy="9144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sz="4400" dirty="0" smtClean="0"/>
              <a:t>To use</a:t>
            </a:r>
            <a:endParaRPr lang="en-US" sz="4400" dirty="0"/>
          </a:p>
        </p:txBody>
      </p:sp>
      <p:pic>
        <p:nvPicPr>
          <p:cNvPr id="27650" name="Picture 2" descr="http://img.gawkerassets.com/img/17zhtz43s8vg3jpg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76400"/>
            <a:ext cx="5828899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 err="1" smtClean="0"/>
              <a:t>Viajar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0" y="5486400"/>
            <a:ext cx="2133600" cy="76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To travel</a:t>
            </a:r>
            <a:endParaRPr lang="en-US" sz="4400" dirty="0"/>
          </a:p>
        </p:txBody>
      </p:sp>
      <p:pic>
        <p:nvPicPr>
          <p:cNvPr id="28674" name="Picture 2" descr="http://www.virginmedia.com/images/dog-driving-car-431x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057400"/>
            <a:ext cx="5257800" cy="36597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Visitar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53200" y="5334000"/>
            <a:ext cx="1828800" cy="76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To visit</a:t>
            </a:r>
            <a:endParaRPr lang="en-US" sz="4400" dirty="0"/>
          </a:p>
        </p:txBody>
      </p:sp>
      <p:sp>
        <p:nvSpPr>
          <p:cNvPr id="29698" name="AutoShape 2" descr="data:image/jpeg;base64,/9j/4AAQSkZJRgABAQAAAQABAAD/2wCEAAkGBhQSEBQUEhQUFRUUFRQUFRQUFBQUFRUUFBQVFBQQFBQXHCYeGBkjGRQUHy8gJCcpLCwsFR4xNTAqNSYrLCkBCQoKDgwOGg8PGiwkHBwsKSwsLCwsKSksLCkpKSkpLCwsKSwpLCwpLCwsKSwsLCwsLCopLCkpKSksLCwsKSwpKf/AABEIALgBEwMBIgACEQEDEQH/xAAcAAACAwEBAQEAAAAAAAAAAAAEBQIDBgABBwj/xABAEAABAwIEAwUGBQMCBAcAAAABAAIRAwQFEiExQVFhBhNxgZEiMqGxwfAHFEJSYiPR4YKiFXKSshckMzRzg9L/xAAaAQADAQEBAQAAAAAAAAAAAAABAgMEAAUG/8QAKhEAAgICAgICAQMEAwAAAAAAAAECEQMhEjEEQRNRImGBoRRxkcEFMlL/2gAMAwEAAhEDEQA/AMUXrgAoqJKmZxvh7ZThrICSYbWCfNeCFhyyaYp1OoimiUNSYi2BZpDIvpNhTq1YXlAyoXY0WfdnE6GMFh3T2z7VCN1hqwKtsSZWuM5QWmcjdVMYLtTtyQNbFeSX060hX0aErPLPL2xqI1KkoC4tcycGz6KAoqakcxVRw0RsiBYCNkcaUJXiGPUqW7pPJsH47LRjxTy9BKq9kFTSshKGuu1VPgI8TJ8hHzS1/a+NGy476j2QNdIgrVHwcntpAH1C2Ad5pxawslZ9pw4AOAzdQNdddBxhPmXDXasImJyyPRSzeFkir7/sdY3awEr2pbBKm3pC8q4wFg4yDYZWtWlKbyxBU24pJUqtaVRWhbFdS1Sq/tU3ruMpddLXjuwWBUaYVz6WiixmqJNLRUk9gBRSCFuqcIp4jZQrNkIo4W0q8IjvJQVdkFe03FWasYPo1NU+w6ss7RCe4cxRyLQrGprLlDulyy6FMa5qqcFdW3UW05Xr2UonaEgp5a10st6EJpaU1lytM6hlQBRBXWtOUSaKwSlTOOt9ApXDZCspthdUKSr2AXfl1WBCYdyh61CEUziVpUJMLSWNIQs7h9LVaa2fAUZ9jxLa+yW1KgBUr69hIbu/gOcTAAMu3yzsfp5quLE5tJBbOxrG49gR113/AMbr53iF0573OLoB8tOQ4o2/vpJhxgaEyDP8dPv1Smo7PwIHiF9DCEYRUV6CkeMOkzHQauPIydlYATx135geA59So1Nt46DlzPRSe6NI0IA8TuAfVOEsFyOcxpJMHwRFlfvpkOY4zO8c9xr5aJXWtpPvbH7AVrTGg34Hn9EeQHE+iWV+K7AR70ajn1CEurdyz2E1i0tIkQQT1Gn0B9F9DZZh7A4bESF5nlwWN810xKMpTkFMqD5G68vrbKSlvfxxWWue0KM7hohJL18FFG8kJZdvVMcWgBNq8SjX1RCSW9WCmOaQjKOwlNSoF4H80PXEHRVmsnUQEriiChDSgq112qzVlUjaCWU3wnWGXKSsYjbXQpMm0czSi5C5L21BC5ZOAhly6SiqQVXdaq0L05FQxlUImncapQahUmVyp/HYGa2yu01Y8FYiheEJxZYjKyZfHfaBZoHFC1qhlXUauYLq1DRY1cdHHUXKFxWCrZTK8dalFUcH4bSTdzYCWYa7KNURd3oAU3tlF0BYgZSLEIbRcTxPMSTwGqJur7MVTfUGutapP6S0xJmDI22iYXo+KqmrFXZgrgZiQNpJJ3UKdAxPAeGyto1pdIGgGx28dI1Vdaqc2hB6E8DvqvWKkX1xrEOI4z9lB17jOQZA6a78wrbhrPDw01Q1RoO3x5IgDqJDgY82jfxCsp09J3B48Utta0GRwn/BnxhMqJk5hodyOfULjgq3qERBkgz467ffVfRcJxMfl29ND8186t2hx5HceW4PXjPRaTEajmspN29gkjqSoeVHliaEYViWIhxKT13r1oJVNZqwQio6FPA9V1DKhCi50KoCTQi6dzpCEYrmsR0cVXFRUZkTVahXIo4HrBTtm6rnhe0tCmfQRvQpCFVUqAHRVsu4CFr3ElRSbYBq270XiWNq6Lk3AFBACubCi6nCiFbsYrqN1XU6cqymySnNlh4hHlQBM6gURYAynNbD1TTs4KSWTRw5wtyYP1Si2dCJfcrypxtnBtLdWVWBK6V0ZTWhRc4KcotBsAq3BaUuv7wkJ/Uwpztgfp5qg4Xbt0qVPa5NIn0kfNaMWKUn0GmzIGtBTJlTNQcAJzFrYmJDg9vzI+CYXOE2o1z1N42bpO0g8EJRpMaSGPFQA6jZ0DUGOm8idlr+OUalXRSC4yTa0ZJlHu5ZHtHWf466apVe0CCdPmVu7/s27KahEQ/VvHJoQ5ZzGrd+YD9MSIgHzW6UqZRRtWZxlTSHR5/VcWga/wCFdVtSTsoU7B+0JuaF4s8BGWG7mPIBGWhMAfY8FK1w1+YARtqfGU2dhOSnMO5AcSeGg1Xc0dxZ2H4c+o8ZRJMbc+JCc3VHvak8AA0f6dF5hLu6Y550qTlDeXsySR0Jb8kbh1KAFk8vLS4olMFNnAS660K0l5ELN3rdVixuyaBYleOoSrKTNUWKOis3QQWjRRTqOiqLoKtp1lzAwG4pFCupwnbmAoO7pBPGYUxcGr11NeyuedFXsJAql7VKVElctHURXKWVcjZxoHQV4bdW93qEytrNPhTY0kKm0IcndmICrubFQt5mFSeC2Sehg4yqC1M7SyJauqYYQdR6KT8d0CxUHKLyiRZe0dDuj7WkyjNapADBInbNsDHE/WFkfjyTHj+ToutsNbRYHVdXkTk5cfaP09UuxzHnUmaEjTRrfvQfPYISniTriqXEENaQCD+px1bT+Rd4RsUq7UVMzgGmSTGbm4kNB8iZ/wBK044pM18Elotr9oah7oOeZ7uSJ4ue/Q8zDQh7i7IcDoWndp3nofRLcYmnUpDQgMAM9Zyj0Xt7XBoyQdCNjB16q8mBILvMQ9kRMab7iDq0pa++OpaSDvI6HRQtqwLYnMDME7g/tcOapqtgiPBLY1Dy07avd7FTWNjxcOvVX3bmVW5mOH3uCFkLi3IAI3Bn7+Kv7vO0PaYPiR8kk1eykZNKhu62U6QHJLLapW4uDh1GvqE0fSrZJa1vidlOnY1jKzoclpMKsmBzZgngDrHVYO1pXNR8OdlH8Dl+O/xW0w++t7RgNWoAeplzj0G5VYxEk9AePWQbcvgzJDj4kAkLqegSyti7n1XVXHM17nENABAHBoqDYgRojbO+o1tG1crv2uEn/br8FLyfGlyuLTMO5ejq1wgazZTC9w57QDoRrqCCNN9fjHBCBhGnHjrr0EKCwzXpitpA9O3Uqg0TBtoY2QlxRKTd0zhdUCizRE9wTwUDbu5FWijiAuIVVWpK6pRdyK9o2bzwK0qEasAKaKqfTTk2hA1CArU1BvY4FkUm0169qiKkI2cECgF4vBXXiXYDYjA3Epna4Q4Ba5lgOSvZZDktkXxNFGPq4M4hU2vZ97XglbxlmOS9qWY5J1NiOCYjsLIzCa1bRsLmMgq6JVHIVRoQ3dmAUl7V0h3VOfdaXPI55WiPiVqLqgXOWe7cNy2wni6J6RJ+SlllcWUhH8jKG77umBxhx5e0/Wo89Q2GjxdyQGNVQ3uD/Nk+Mku+M+gVN5dDUnZoLj1P6W+Gw9UBi93LKPOZPjLp+MrLF7ND6C8U/qiqTuAw+oDh6QUB+b/8uQd5Hz/yVU+/MP65fhP90uNTUjlqqx2Iwyg7K9p4OIB+h8j9UZEmDoRP0CW0aktI5GR8D85TAe7mPvTsORdMJmgJkatLTx+cDT75oC2usjy3YfXij6bs7g39x26wAPqh8ewVzAAwFxkknl0XV6OV9oYYSzM867fcrU39TLaOiARGpXzSwxA03TJBH2QUfd4rWuiykyTJhrW/qdzP3zSqFMt8i4/qFjtA8HK2Cf3cERYdk7m8cXk5QT79SdR/FoE/Jbrst+HlKgxrqoFSpuS73Gnk1vHxPwWjxGweWEUXMYYgFwJA6wN/gu5fQFG/+xg8YwWjY2bG6urve2HyQSACXiJ0aJEciQUsbaNqyHaVBBa+AMwOozddRr1Ws/8ADV1SoKtxduqOGkd1AA/a0Z9BxTJnYSi0EuqvOgGmVug8iqJiSW9GRwvEqjHZTBO0PEtdH6H8xpodxrEJ+3s3bVP6lKmW94MwGZxBcB7VNzZ3B4afNF33Yim8B1OuQdIztBnnJBHThwXmHUqts/ua8AP9qnUBlrnDQPB4TIBB4nqFWGSUH+LIzxpraM+S+3eAKWbjIqvDP+g6/ADxR7LulV3AY7b+J9Zjx+CH7QXMPPKYLSMwBPTgD81HDKtNxAc0QeLS4jzEwPRbXmxZVWVfuY3hlHcDQ2eBDiEzHZ9hGyvwO3gZRq3hzaOXgnrbdeXkwqMqW0XgrW0Zo9m2cl5/wBg4LTmgom3CTgxuKMLiuDtgwFhr+3LXEL7JeYcCFjcawMAkwoyxuOwNUYB1NDvpap1e20JVVKCAcKa5WNmFy4B98a9WNehG1ArWVAvT4FOQU1ynKoa8K1r0OJ1nhoyvfy6sFRS7xdRxSLULD/i1Ti1AG+p+Qn5rf94sF+Kb+8ptpiC4AnfU5pEEf6f9yScG4uhotJnyW7r5mOHMNP35IW+q+6OIE+pMf3VZcIAJgtkA8xtlPWFTcUjvPWem0eSzKJeyBqcdh80O2pB+/REWOHVLhx7sSG7kmGgnmU5Z+Ht2RIFM/wD2gfMJ7S7BxbWhPbN2WqHZGs+1p3Fu5tXOJdTnK5hO0EmHacNFVQ/Dy8EEtpCI1NZkRxT3BcLuLU5WPY+mdcoLzlJ4A5YIQcqHjC+zG21tVo12iox7HBwMPaRseE6HyWpxCsC0mJJGw1PgtVQp1Kmjy0DeAJJ8Sf7Jja2FNhzADNzjVJzsdQ4nyNvYK7ruztpZA79xDR097XbovoPZPsO20aHvh1WIng0cmz8StRTqNUnv6IuTaFUUmTa1etqqguPP6KAquO23UhKMHsrNeCCPMaehSa77MMqEzdXTejalIR4f00dTMTmyoI17UuMjX/5Kn/6VLFYvPYcn/wBK+uGkbd53dRp9Ggj4pJ2g7NX9NzanefmW0gRDSJDdz/TgTI5SdFrmttjPtvpkcW1CPg+QhbusKVKpUpXRljHOHe5XNJaCQCWgETt5pogav2YvFbgVWMqtPvgsdPEgTB5lC4I+SXZoABJ5ff8AdDYXcF9KqHnXMyr4uze2fPN8Fo+y3ZZtWnmqOcGO/Q2ATrxdy0VE17IcW+i3D+0ZbWY0OgANmDLSeIjlEajlxX1q2cHsDgQQdiCCD6LJWnZW0aIFIeOZ8/NP8IshQaW0/ckuDTu0neCNx8R14a5zxTiuKpr+SEcc4NuXTGndrzulAV13fLOPZ1Sjos5jlAZStA+tokWLGQUJVQGz5riTNSkZpS5bG9w+ZS1uGa7Lz3JXRJMBpWWg0XJ4y302XqakdZsG3Cvp3CS066Jp10/9UNyQ6ZXRDKyTU7hE07hH+pDyQ0FVTFVAtrK1r0fnsNhjQXAwY6nWPLiUovLCiJOQOcdS98PcTzk7eAgJxX9loaPs8UvqUm7u1PXb0WhydUWhFdnyvtJ2AfVeXW7Qcx228wdkDQ/Cy6Ihz6bR1MkcdIlfXKtyEM66Cz2kaKsw2E/hcKMnv3Cdw3Y+Mp/R7MNboXvd4uj/ALYTd90q3XaRtPsdWuihuFtbw9dfiVPKAoVrpUOqyl0G2XuhQdVA4oarUA4oC7xNrRJIgbrgjB2K02zJ181W7G2u2MdCsNifaUuJbSE/yO3kOKSUxWfUP9R2gBIBgSeGieqEZ9YpV275h1Xr7qltnjkQV88oWFYjWq4Dbf6pvZYGwxnLqh45nEj02Sckg8Wx6/HKLTDntqfxAzerRKCu3U6o/p2Tdd5pBgcDvrAg7aprZWjGCGta0dAAmLMoXcxuP2Zit2aZWADrUNhhbrUJg/pLSNRBnTbVBWv4YezD6mvPU/ArbisFL84E/wAgjgjP2XYKmwQXOPONJ480/ssKbTAa0mApC9Cup15R52DjXRbRpkbmUytauqCplFUaeqpFiSR7f1cjtNjr/cIb8+j76jmYOh+aXflUs3JS0YpJpnj79BV6+ZGm1UTaqMlN+xGmI61CUOLaOC0LrVVOtlL4X3YOLEvcdFyb/llyb439g4sVsYrAFFtRTbqskUzqLWImmoUKKOpWy0RxyZyiVseUdhwLnt9fTVeMtlYT3YzBaYYuO2UjHYVc1IkkpbXqSg7nECUJUv4G6aU7PRUKC3tQlVBuxKUObwKDaHphxeoucOaWPv42QdbFYG6CGUWxxUu2tS+8xgNB2Czl72kAkM9o9Nh4uSlzKlYy8mODRoPRWhjbNOPx3IZYl2s1hkvPMe6P7+SRVsV7w+27y2jyT2zwDojndlmHUgStHwqtF5+DJrTMkLsMOscx1HRF4XjVJpeSCS50jwjTVPavZ9oEZdBw3HodvJZq/wAIZTqA92COhcI9CpOC6Z5+XFkw9oe/8XzagQEbb4kdI0SbCsBqXf8A7VlYkaHI3NTmNMz3GGnzW/wD8Jq8A3NVrP4tGd3hvlB83JPgsh86XYqoYgTui23nNb6w7B2tKCWuqEcXuJ/2iB8E3fZUwB/TZG0ZGxB8tk68f9Sb8pfR8xbWKtZmW/xHAqD2kuYGxxZ7JHhCwd9hl3QDnin3lOSWlvvlnAlg4xy9Er8d9rY0fJi9PROmCEZQrBZS47ZsaYfLXAwWu0IPIjggz2qa4nL8OalxaL2n7N8L8AomhiEr51Q7RQdXafFPsOx5johyeMt7A4pm3F3LYUe8CX2Vy10xyRJqAffwTzttUYZ9l5qBQdUCpfVQ9S5U3yJ2EOqqp1VLa+IQVCnfyk/JgsYmouQn5gLkeEzhS16KouVQoK5lJZFaBxYfQqBH0qwSZrSrqYK0xyteg7HrK4Uqrg5pB4hKqZKuBKt87+g2zLYzjHdPLCNR9gpJWxyVuMYwOjWAFVsuH6gYI/jPJIKGBWrKwa5gLT7PtPcfaOx35/NN8EqtnsQxycLr0I24qOKrqY43YGTyGp9Am112DZ3pMEtnRsmB0hPcP7PMpiAwDwCz1uialqz5hifacsdlaxxcf3ez/lAGpVq++6Af0t08l9Q7RdjmV2yAA9vuuj4HmFhmYW+lUy1Gw74R+4HitONR/c3eJGOR7I2GE7aQOAT20sQOC62atDheCvfBjK3mePgOKv12etKUMUbegehQARtGxc/3Wk9eHqn1rg1Nm4zHmf7bI0Lnm+jy8nn/APhf5M8OzRd7xA6DVe2fYW1bUz1WGqNPZe45RGshrYB8DIWhXSpObbtmDL5GTKqk9Dy2psa0Bga1p1AaA0a9ArC5KLK6g5Tsduh5efzTDvJHUaFXj+Ss8eacXRaaire+RHMKrOoFyqokrLWuzNHGNxzhdVaC2P8ACppPIn1V4qSNkWqZ1nzH8TuzLDSNRo/qEtHORrovldbNSgN0mIO2se65fobGbTvXAHUNk+a+L9qbAMqtAH6p9HO+illjuzTil6My8VHGQdzrPTfU8VvOyHZkVS3M/loNPql9CxYHtnRtVrHT+15adfD2SPRaXsxbmlXyDQEk0nDg4AF1I/MdJXYFFyqSBnclG4vocWlB9F5pM7sAueBU9t7jlOxBgAx4jQppTEbkuPM/IAaBeXFBrnuLdzD8o/d+oDlqJB5le21XPodwMwMRmaf1RzB0I4FQzY5R2gKXJEatRC1SUyNBVPoLE5yDxM9c0CSo0KJCfG3CgbYIRk0coi7VcmBoBeJ/kkHiDgK1qgvQUvEcvYAr2NQrCiGORUTgpjQr6YEzy19EKxy9uauWm484b6lWxRuSK4o8ppA11XKzOJF0nh1MD5phf3PCSPDdZ69sQ50AOJ8T8Vvkz6bDCjcYDiQrUgTBcPZfBB9ocdOYg+aaGkvm2E3TbJ8ucGtfAc0GT0dA2j+6+h2V6HNmQevRY2t7PH8rA8U9dPok+kluIYGysIePMaHyKYVroBCm/Cm2kRg5J2iqy7PUacENkji4z/hNBUASw36gb7qg5jScpu5Oxqay875Kvzij+c6ruYvEb98u75KDfjmoOxIc0OZ1DZ9XRMbO+zAO/wBD/wDmHH6+ayT8UHNeYFjgNerSnR1POOjmGD8HD/pWnx5/nx+zJ5MLhf0bN1XVcaqz1fHmg7jYHXQCRx6K6hiIIEEuJ269QOXVenSPN5DzvVJ90QNAl9Fx4q579EOKGs57yGOcYmF8e7aP/r6DVrAPF7yT8AV9Wxi5y0o6a+C+S4zViq5ztwSY/keHkJ81DNpF8PYK0ywU+LQ1v0H/AHfBavAaveHkYZVaRu10SHDwJPoVmbGkcweRqRnPSTDR8Fq7G2NOnRrNBgAhwAmWO+upjx6qWONsrklSNrTd3hpOOhc1+YcnS2R5QUFiFmWjMz3mEvb1n3meDhHmZTKiwEsdoZk6dYV93S+/KfoFqaT0ZU6FwqAgEbOAc3wcJH30UHlFUbYG1BH6H1AP+TOY+MIYsXi5ocZUaVKyhxVbnK91JVmkobOtlJcuVndrkNg2BFq8AXi5PyY1ljVfTXLkOTOsIYEvxu6g02c3SfQrly2eM7bPQ/49Xl36Qkr3bWkl3BAXV9Ve2Wwxp8Bptnc47BcuWlts+likkmIatxSadJrVOeuQHoOK0nZDGqkmnV0G7CNI/hp8Fy5Z+yXkQWTE+Xoe3OINB3QdTFQuXLE2eJQLVxUId+MjmvVyNA6Kjjo5qh/aDquXJuItg9TtFG5HqhKnaocCXH+Ov+F4uVoY0y2OCk6ZS/Fq7/cbl6u1PoEFkuWFzhUcHOaWlw0IadwCNpjguXLXCEV0em/DxcdoO7J1HunM5xc12Vxccx5g69CF9NwynA68TufVcuWmB8b5MVHI0vQ5pOVxfovVyuQFeK0nuaSNBzO5K+Ti3NQuqOktDo8XF0BvXgVy5Ryr/ZXG6/g0GC4c57nADUjU8A0DQ+vrC31tYg0abI0yif8Apj6rlybFFJWDJJtjKmPaHPWVbeWzqggHLO5iTHReLkZuhAttq1tHIBoGkD5z6pIVy5eX5PaNGJ6K3uVL6i5csVlWVd4vFy5LYp//2Q=="/>
          <p:cNvSpPr>
            <a:spLocks noChangeAspect="1" noChangeArrowheads="1"/>
          </p:cNvSpPr>
          <p:nvPr/>
        </p:nvSpPr>
        <p:spPr bwMode="auto">
          <a:xfrm>
            <a:off x="0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700" name="Picture 4" descr="http://anewhope.org/files/images/people/pro%20photos/hugging%20famil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981200"/>
            <a:ext cx="4953000" cy="33117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Aprender</a:t>
            </a:r>
            <a:endParaRPr lang="en-US" dirty="0"/>
          </a:p>
        </p:txBody>
      </p:sp>
      <p:pic>
        <p:nvPicPr>
          <p:cNvPr id="29698" name="Picture 2" descr="http://3.bp.blogspot.com/_ohczJzOceck/TEglXTOPmZI/AAAAAAAAATY/h495EbO1JFA/s1600/lear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2057400"/>
            <a:ext cx="5238750" cy="347662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09600" y="2667000"/>
            <a:ext cx="259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To learn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Beber</a:t>
            </a:r>
            <a:endParaRPr lang="en-US" dirty="0"/>
          </a:p>
        </p:txBody>
      </p:sp>
      <p:pic>
        <p:nvPicPr>
          <p:cNvPr id="18434" name="Picture 2" descr="http://t2.gstatic.com/images?q=tbn:ANd9GcSAD94Cxx_XNZSwW7GisXDEiHQdj6Ih4Crep6dAx9Wz7tidF50m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981200"/>
            <a:ext cx="3633482" cy="3429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5800" y="2971800"/>
            <a:ext cx="335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To drink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Comer</a:t>
            </a:r>
            <a:endParaRPr lang="en-US" dirty="0"/>
          </a:p>
        </p:txBody>
      </p:sp>
      <p:pic>
        <p:nvPicPr>
          <p:cNvPr id="17410" name="Picture 2" descr="http://t2.gstatic.com/images?q=tbn:ANd9GcS5VIe-AploHH3LG3Jj90mOV37jJ_63xuY92YIyzMylEsPsWYhIb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2133600"/>
            <a:ext cx="3577452" cy="31242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52600" y="31242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To eat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Comprender</a:t>
            </a:r>
            <a:endParaRPr lang="en-US" dirty="0"/>
          </a:p>
        </p:txBody>
      </p:sp>
      <p:pic>
        <p:nvPicPr>
          <p:cNvPr id="16386" name="Picture 2" descr="http://t1.gstatic.com/images?q=tbn:ANd9GcRR1nszFy0JlV559c8quMNCoGAU5zs0j-wqat9Vbo6CAZXIjO8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2286000"/>
            <a:ext cx="4144466" cy="274796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57200" y="3276600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To understand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Creer</a:t>
            </a:r>
            <a:endParaRPr lang="en-US" dirty="0"/>
          </a:p>
        </p:txBody>
      </p:sp>
      <p:sp>
        <p:nvSpPr>
          <p:cNvPr id="15362" name="AutoShape 2" descr="data:image/jpeg;base64,/9j/4AAQSkZJRgABAQAAAQABAAD/2wCEAAkGBhQQEBEQDxMQFQ8SEBISERUXEhQVEBcWFRUWFhUUFRIYGyYgFxokGRISIC8hJSgpLCwsFR4xNTAqNSYrLCkBCQoKDgwOGg8PGiokHyIsNS4pLSw2LDU1NS8sMCksLywsKjEuLCopLCwtLCksKSwvNC0sKSopLSwsLCwpLCkpKf/AABEIAOEA4QMBIgACEQEDEQH/xAAcAAEAAQUBAQAAAAAAAAAAAAAACAEDBAUGBwL/xABGEAACAQIDAgkKBAQEBgMBAAABAgADEQQSIQUxBgcTIkFRYXGRFBUXMjVSVIGS0nOhs8IjQrHBcoKisiUzQ2LR4VNj8Bb/xAAbAQEAAwEBAQEAAAAAAAAAAAAAAgMEAQUGB//EADARAAIBAgUDAwIFBQEAAAAAAAABAgMRBBIhMVEUMmEFE0EigXGx0eHwFiORocEG/9oADAMBAAIRAxEAPwD3GIiAIiIAiIgCIiAIiIAiIgCIiAIiIAiIgCIiAIiIAiIgCIiAIiIAiIgCIlLwCsSl4vAKxKXi8ArEpeLwCsSl4vAKxKXi8ArEpeLwCsSl4vAKxKXi8ArEpeLwCsSl4vAKxKXi8ArEpeLwCsReIAiIgFupUtMOptNAbFlB7xLe0a9gZGLjUfNtbEnrFH9GnLKcM7scZJ7zsnvL9Qjzsnvr9QkNYl/TeTlyZXnZPfX6hHnZPfX6hIaxHTeRcmV52T31+oR52T31+oSGsR03kXJledk99fqEedk99fqEhrEdN5FyZXnZPfX6hHnZPfX6hIaxHTeRcmV52T31+oR52T31+oSGsR03kXJledk99fqEedk99fqEhzSw7ObIrMepVJP5TKOwcRa/k+It18jUt45ZF0YreSO3Jeedk99fqEedk99fqEhxVolTZlKnqIsfAz4klh77M5cmV52T31+oR52T31+oSGsR03kXJledk99fqEedk99fqEhrEdN5FyZXnZPfX6hHnZPfX6hIaxHTeRcmV52T31+oQNrJ76/UJDWI6byLk0KW0EY2DLc9GYXmYpkSeLR8u1sEeqtf/S0lhh3uJRUhkdjqZfiUiVnTR7YOhkZ+Mw/8TxHdR/RSSX2zuMjRxl+06/dR/RSaMP3HGcvERN5AREQBERAEREAS5h8O1RlSmrM7EBVUFmJO4ADUmbHg1warbQrrh8Ot2OrMfURel3PQP6nQSQvAzgFh9mIOTGfEEWqVmHPPWFH8i9g+ZM8rH+p08Grby4/Uup0nM814LcRtesBUx7+TobHk1s1cjt/lTo6z2Cel7G4sNnYUDLhkqOP5638Vr9dm5o+QE6XNK558diPU8TiH9UrLhaGuNGKPqjTVBZFVQNLKAo8BLnKd8sZ4LTzXd6ssyFcRQSoLVERx1MoYeBE5PbPFRs7E3PICi/vUTyf+jVD9M6vNGaXUq9Wk7wk0cdNPc8G4VcSmJw16mDPlNIa5QMuIA/wbn/ym/ZPOXQgkEEEEgg6EEbwR0GS+zTjuHPFvQ2krVFC0sYBzaoGjHoFUD1hpv3jt3T6PA+vSTUMR/n9UZ54f5iRxiZ22ti1cHWehiEKVU3joIO5lPSD0GYM+tjJSSlF6MybCIiSOCIiAdLxai+1cGOuqR/oaSq2e91B6wP6SKnFy1tqYM9VUnwRpKbZh5oHVceBt/aYcR3E0bGIvKTMdNJtncZGfjL9p4juo/opJMbZ3GRn4y/aeI7qP6KTRh+44zmIiJvICIiAIiIAmRs/APiKtOjRUtVqMEQDpJ/oO3omPPXOJLg0AKmPqAXuaNC/R/wDI48Qt/wDFMeNxSwtF1H9vxLaVP3JZTv8AgXwUp7Nwy0UsarWavUtq7/aLkAf3Jm/zzXLtZC7Jcgq4TUaMxAYqvSSAVv1XEptPaXIoGAuzOqKNd53mwBJAAY6Don51UdSrPNPVs9dQUVobLPGeYmGxQqKHAYA7gwyt326Jb2jjTSpVKgUsUQsF67dvV/YSrK72JZTPzxnnPYTb5rV8iFeSGnqkMxyhgwZiOab6WGo1vrPrF8IDSq1VZGYLkWmqqSzMy5r5vqFgD6hvvAlnsyvYjpub/PKippMWjWzKrEEEgEg3uLjcbgGfWeV7MlluXs8Z5odj8IRW0bQnM27KqjeEuxBdsupIFhebY1wMoJF29XXfpfTr0BMlKDi7MJJnN8YXAlNpYc5QBi6ak0H6+nkmPun8jr13jrXosjMjgq6kqykWIINiCOg3ksM88W46ODYpV0xtMWSvzathoKqjRv8AMv5qeufS+hY5xl089nt+hixVHTOvueaxET6884REQDo+Lof8Uwn4h/2NJRbKfT8/EA/3kXuLj2pg/wAU/wCxpJzZbf0H91/bMOI7iaNzeJ83iZjpp9s7jIz8ZftPEd1H9FJJjbO4yM/GX7TxHdR/RSaMP3HGcxERN5ARAnb7O2lyvm6hjKdMYOgwpl6VNVqAVHGZ3a/OJsAW0sBfeZTVq+2i2nBSl9TsuTiSJSSW4Y8XWG2jhETDHC0uRFqdUWKItwzXZTzr5RvOlye/w3hDwGq4KhRxL1KNShXeqlN6TllvTJAuCAedYkdm+0jTrxktdzk4WehzYF92+Sc4ObNGFwmHw4/6dJVbta13PzYsZHPg/Qz4vDIdzYiiD3F1kkcTtNKYOdlGvefkBPnv/QzbyU15ZvwMe6TNNt+nyVblUB/iBeUIBDLlP8tQaDPoG6bKJjbQxwrpR/5lNVdlckioTmHRmN3AIXMPdYjptM7aHCCm1FwgzOVIVWBCk9GYjcO7WctT2sRRdmWoiANnRhmIyHVltv3XBG8TxaMJSim1qjTNpPQ7bY9WiF/hMgZt6qSqZgLtkpE83pOgmzZtNDY9B3/lOK4PY0B1ZcjCoujdQOoIbqMy9obdqq9lKqOgCzeJ/wDEonQlnsiyM1luzExYqYaqVV3FrFSDYFRu5u6w3W6LWlcdX51OpzagKjSpz7lbglwdAeew06MvZMHF1nq1eVd3JyZMugp773C20O/xmJV2lkrUqLrdKq1OTYHUVFANm7Co/Kbo027c/JQ5JHoWzdocsmbKy7hrax68p6R0dEyi3VvnJ7Jx2Sk4zWIJKi1xuFza8t0uEVYG5KsOoqLfK1jMDw8nJ5TQppJXK7PektVkrKoJ5Wm1QHKOcWuWB3eswB6Abbpc2OGapRVjTK01Y6VXDli/PZtLuTkVraCx6ZqcDiamZHrcnyuclytwhux6Du5triXMHjFq1hURiFaqSGHrA5rdIHT1ibJU3qUprQ77POc4wsCtfZ1dWF8uR11AIZWGoJ3aEj5zZHHpTCq9QE23kgse02Fv6TB4Tc6gNSVLAEA81gdRf5gTDh7wqxkuTRUinBoj7i9mlFzA3UHKbqVsdNAG1O+Yc67bWymTEIlg1Atdd5IU2slRR/IGtqej5zVY/ZKKpcMb2JtYXJ6Ta4sN2guRefodLEKSV/k8CUGjTRETUVnS8W/tXB/in/Y0kxs82I7iPA3/AHSNHFr7VwX437GklsNoR328Rf8AbMOI7iaNxeJbzRMx0122dxkZ+Mv2niO6j+ikkxtncZGfjL9p4juo/opNGH7jjOYiIvN5A63grwQfFU+VpKajBxoEJRSpvldtwuBOgbgxX1LrSp3v/wAzE0Ft9T3nGbP4T1UXkXbNRsq2OpUDdl6p0OFKtlUsFpk5s1r200Omp/8Ac8HG055/renwe3hMPSxFO0XZrfn87NXNrs3ZyYWvh3x1nwFR2WqaLmpTuikhXyb9Sp6bi9r6znNs11Y1Sys1AV3ahSFVxTpo7WAVDfnWy3PZNzs7HinnpVVL4erYVFBAe63yVKbbg63NuggkHQzAr8GA7srY2iKGa62pVfKd/qmjlAD/AOfLfptKaLyyTWi+eT1Mb/ci1UUnJ7W2+65PunRTD19nNTUBa1UZtBcfxjTBvbUEKT8rT07a1GmqWZmL2OQWG/TWwA/OeTbYx6GpSWmmWhhFsATmIy3yKWGhqFyzG3Sx6BPTxUerSSqLvytOnVaqAoAW2cKlO97/ANzMfqUbe3Nvk8yklmnGKNYmjercg+qQfAiXzs5+aStg+6+mlwNR0DnCb3Z2HtzyuUkWUH1gOtv+4nUy55CubOcxObNqxt2C3UN4HXrPJli0nYvjhrq5zmz9geTJQou4Z72ZVvzVLm1iegXy/KZWLBrVM6rzRZRY6tY6AduUX7AJtMVs9qjEmpYXWwCi4UesC283u1uq8u4bArT9S4AUKovcKBvsD0npPTaQeJXc3dkun+FsazDbHTIalVrKRca2CjozMenoljD8Gkq8nWrcoOSJdACBclSpJFr2sdBN/QoBVCXuLak2uekk/MmfOJol7DMygNc5TYsLEZSerW/ykOpld6k+njwc/hqVy6qNWBCBtKlr63XeCNxJ0Gu+fNHZ9Q89BuO+4FiN9ierrm/r4FGXLbKOb6uhspuATvtfon3haHJoEvew1NrXvqdOjfukuqS1RHprvU5o4FtLZTmIsQwIN+o/zb9SLjWYGyNnVMOHNQIGOKqvlzq1sz5gCFPVY/OdzkGh000Gm6afHYYJVWpc88sN4VQbX0CqWO5um+/WWQxWb6X8kJ4ZR1Rr8ZXvUJIBFraqV6N9piValVuTRahFIMS1O1w1xYWO8Waxm4Ox2a7Ai50597/4uzsE1eMC0ld2cZaRtUfTINQN977zbUDWX06kJWitSicJK7ZqHUeWrlzB1osKttAQSMgbrsc3jOT4cYGklXMrZXZQxphDlve2e+4XF+vUds6ali0rY5WpujBMMwJDg3LODYWOtgtz3ic1w/ptyyOcmQplQBgWIGpYjoF2/Ke7grqvFPTQw1bZG/JypiIn0RhOm4tPa2C/G/Y0kuot4qfzt+6Rp4sva2C/G/a0kww0Pdfw1/tMOI7iaMzNEt3lZmOmNtncZGfjL9p4juo/opJMbZ3GRn4y/aeI7qP6KTRh+44zmIiJvIGVh9nlwDmpi+oF7vvt6igmb7CO1KnlKs1tzFeTW1773I7eic1Srsl8rMt9DYkf0nyzk6kknt1Mz1aPuaS2L6NeVF5oaM6jFbTVbWqUvVBNszm53iwsNO+YNTb4F7B3uCOdZV16bLcnx6ZpLxIxwlOPwWVMZWqbyZk4raLVAqmwprfKiiyi+826TpvM9Z4q9vcthDh2P8TDmwHSabG6n5HMPCeOza8GdvNgsSlddQObUX3kPrL+Vx2gTN6lgupw7px3Wq/H9xha/tVFJ7fJIUvpKZpiYHHpWppVpNmpuoZT2dvUeyXhUB3EX75+aPOr3T03PqLx53Lw1lCZ8rVtPm8g6isSsz7zRmmBj8YUy5ba3vfstp+cyjXAtcgE7rzVLDVY0oVbaTva2+m+hnjiabnKnfWNr/fYu5p9MLS0GlTUmT3F8mizPq8Zp8rUt/SW3qgC5IAnYtyaUVdnG1FXZevPOuNzbgWnTwaHnOeVqDqVfUB72uf8s7LavCClh6D16jDKg3A85m6FA6zPBtr7VfFV6leqbu7X7ANwUdgAA+U+m9DwFSdf3KiaUOef2/Q8rH4mPt5YO9+ODZ7L27SwvOpLVZyNQwp5Q1iMwf1undpvM0uJxTVWL1GLOxuSd8tRPt40oxk5LdnhOTasIiJYROm4tXC7WwRO4VrnuCNJLU8YjaAk3BHqt0i3VIz8XC32pgx11SP9DST2AwIAEw4juJotXf3ZWbbkImY6arbO4yM/GX7TxHdR/RSSY2zuMjPxl+08R3Uf0UmjD9xxnMRETeQEREAREQBPqmQCCRcXFx1jpE+YgHrPB7blCuDSwqsqU1DEZAqjNp0HU6Tf8gOTFVHVhexsdxGhFx0gixnA8WdPTEN20h/uM6XZmy1w5rGm7M9V2qMrPzMxJPqAaanfYmdqU6k8jg0lf6lbdcHnN04SmpJt208Pk7HCNnRWO8jX5aS+Ke/rnM4DhRyithuTejiKQXlASGQqb86nUHrAnsEvq2UqyMS/ToQL9XbPhf6cnWlUqXyJyeVW+PL2SPpH6yqShDu0V3f8uTK2qOeg7P6mXNqU1uuYsDqNADp0yu0VviKY/wAH5tG3hz6Y7D+Z/wDU3YWk82Dgm1aEnp5uZK9RWxErJ3lFan3jcVydlXViNO7o+cs0sW9yjizWNtLG9rjSfG1ipcMjArYC46CJ8YevTRg1qjsOuwH9TLMP6TQ6OL9rNNpvbXN+OyXj5IVvUKvUtZ7RT+1v+v8AIeWE0mBN2LW7bHX/AMyxUuMoa+UAN8jr/Saram3KdKlVqqyHJmAXMLlhoEt32nHbP4wnapUONvUp1NwVVsnRlVDplt0f+571HCU6E/7cUlJuT8Nqyt/s8+U6teN5NtxSS8q93f8A0bvh1tCgcNUQshcsvJKGDOCCNT1aZrntnmc7z/8At8JSH8DDH6KdMeIvOIxdflKjvYLmZmsPVFzew7NZrkkrJP8An4/JOgmk01b+cfBaiIkTQIiIB03Fn7WwX437WkrMINBIqcWftbBfjftaStwu4TDiO4mi/aJWJmOmi2zuMjPxl+08R3Uf0UkmNs7jIz8ZftPEd1H9FJow/ccZzERE3kBERAEREARKqtzYbzoOudXgeLqs4BqulO/8urOO8DS/znUm9iM5xh3M23FwLYes3/2/7UB/vOP2HUbyuiad8xrLu3kFtb9lrz0rYmwhhKDUc5YEszMQFtcAdZtYCaujitn4C7U2Q1LEXU8pUPZfcN3ZLnHRXMMaqzTaV7mTt7a6YTFYeo/q1KdSnUIFyACpVrdNiT4mBt3CU6nLjF1Mx1AWtVIF+gU13DsnBcItuHF1jUIyqBlRb3sO3tJmrkJSUrpq6LYYeyTu0/B6VjeM2kXPNqvYAB9Fvv0sdQO2anFcZlQn+HSphANM5Zmue0EC3ZacXErWiSStbaxb7EN3rfk6atxh4shlR0RW3haanu1YE9Mu7CwlbH35TEV/XVQtyQR/MTrYWB+U5Ses8Se2aQ5bC1MoqVAMtxoRc3XuNx9IlFZSs8mjfyaaUaa7lolov5/k0/GhsYDka9NQAFNJwBayrbIfkGK9wE8+nu3GKow2yK6YgUjWr1UWnyatbRgw1bUWAf6rTwmVYKlOlSUJu9idapGpLNFWERE2FIiIgCIiAdPxZ+1sF+N+1pK3C7hIpcWftbBfjftaStwu4TDiO4mjIiImY6aLbO4yM/GX7TxHdR/RSSY2zuMjPxl+08R3Uf0UmjD9xxnMRETeQEREAREQDN2LWVMTQd7ZFqoWvutca/3+U9B4YYPFVRT8kLZNeUCuFJvaxJuLi155jN7szhpiKCCmpV0AsodSSB1Agg2k4ySVmUVacpNSjuuTrsenkezHSo16rIyE3uS9TeATvsCfpnmhmftbblXFMGrNe3qqBZF7hMCck7kqNNwTvuxERIloiIgGz4PrhTWHl7YgUAN1FVNRjfddjZR22Jkj+LrZeB5FauzqBp0KgvmcNytS2l2LG5FwezTSRu2Hwer42oKWFptUa65requY2Bdtyi/SZJ3gpgmwWFw+HZgzUaS02ZRZTl6R2Smor7HGzZbQwFLEUa9KryVVMxDJlAAXoRhfUix16+q0jlw4obLptVpYOlj6OJp1ChWoUahcNZhqS46bb+iSMXHG9QFEUM2hFrv2t2//ALvjtxp7BrpjsVinpOMNUrAJUI5jHIugPyPgZXQTS+ok2r6HExETUcEREAREQDp+LP2tgvxv2tJW4XcJFLiz9rYL8b9rSVuF3CYcR3E0ZEREzHTSbXXQyM/GaP8AimI7qP6KSUmNw+YTiNr8XeFxFVq1Wgj1GtmYl7mwCjcwG4AS2lNQd2cZGmJIf0W4P4Wn4v8AdHotwfw1Pxf7pp6mPByxHiJIf0W4P4an4v8AdHotwfw1Pxf7o6mPAsR4iSH9FuD+Gp+L/dHotwfw1Pxf7o6mPAsR4iSH9FuD+Gp+L/dHotwfw1Pxf7o6mPAsR4iSH9FuD+Gp+L/dHotwfw1Pxf7o6mPAsR4iSH9FuD+Gp+L/AHR6LcH8NT8X+6OpjwLEeIkh/Rbg/hqfi/3R6LcH8NT8X+6OpjwLHgmytsVsLU5XDVHp1LWuptcb7EbiLgeE6Onxs7SX/rqe00KJbxyXnrHotwfw1Pxf7o9FuD+Gp+L/AHTnUR4OZTyTE8am0qgscSVH/ZTpIfqC3nPbR2vWxLZ8RVq1W63dmt3X3fKe+ei3B/DU/F/uj0W4P4an4v8AdHUQ4GUjxEkP6LcH8NT8X+6PRbg/hqfi/wB071MeDtiPESQ/otwfw1Pxf7o9FuD+Gp+L/dHUx4FiPESQ/otwfw1Pxf7pVeKzBfC0/F/ujqY8Cx49xZe1sF+N+1pK3C7hOL2Jxb4KhVStTwyLVptmRg1S4O69i1umdxSSwmarNTd0dRciLRKjpRlvLRw4l+IBjeTCPJhMi0WgGP5MI8mEyLRaAY/kwjyYTItFoBj+TCPJhMi0WgGP5MI8mEyLRaAY/kwjyYTItFoBj+TCPJhMi0WgGP5MI8mEyLRaAY/kwjyYTItFoBj+TCPJhMi0WgGP5MI8mEyLRaAY/kwlfJhL9otALa0rS4BKxAEREAREQBERAEREAREQBERAEREAREQBERAEREAREQBERAEREAREQBERAEREAREQBERAEREAREQBERAEREAREQBERAEREAREQBERAEREAREQBERAEREA/9k="/>
          <p:cNvSpPr>
            <a:spLocks noChangeAspect="1" noChangeArrowheads="1"/>
          </p:cNvSpPr>
          <p:nvPr/>
        </p:nvSpPr>
        <p:spPr bwMode="auto">
          <a:xfrm>
            <a:off x="0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64" name="AutoShape 4" descr="data:image/jpeg;base64,/9j/4AAQSkZJRgABAQAAAQABAAD/2wCEAAkGBhQQEBEQDxMQFQ8SEBISERUXEhQVEBcWFRUWFhUUFRIYGyYgFxokGRISIC8hJSgpLCwsFR4xNTAqNSYrLCkBCQoKDgwOGg8PGiokHyIsNS4pLSw2LDU1NS8sMCksLywsKjEuLCopLCwtLCksKSwvNC0sKSopLSwsLCwpLCkpKf/AABEIAOEA4QMBIgACEQEDEQH/xAAcAAEAAQUBAQAAAAAAAAAAAAAACAEDBAUGBwL/xABGEAACAQIDAgkKBAQEBgMBAAABAgADEQQSIQUxBgcTIkFRYXGRFBUXMjVSVIGS0nOhs8IjQrHBcoKisiUzQ2LR4VNj8Bb/xAAbAQEAAwEBAQEAAAAAAAAAAAAAAgMEAQUGB//EADARAAIBAgUDAwIFBQEAAAAAAAABAgMRBBIhMVEUMmEFE0EigXGx0eHwFiORocEG/9oADAMBAAIRAxEAPwD3GIiAIiIAiIgCIiAIiIAiIgCIiAIiIAiIgCIiAIiIAiIgCIiAIiIAiIgCIlLwCsSl4vAKxKXi8ArEpeLwCsSl4vAKxKXi8ArEpeLwCsSl4vAKxKXi8ArEpeLwCsSl4vAKxKXi8ArEpeLwCsReIAiIgFupUtMOptNAbFlB7xLe0a9gZGLjUfNtbEnrFH9GnLKcM7scZJ7zsnvL9Qjzsnvr9QkNYl/TeTlyZXnZPfX6hHnZPfX6hIaxHTeRcmV52T31+oR52T31+oSGsR03kXJledk99fqEedk99fqEhrEdN5FyZXnZPfX6hHnZPfX6hIaxHTeRcmV52T31+oR52T31+oSGsR03kXJledk99fqEedk99fqEhzSw7ObIrMepVJP5TKOwcRa/k+It18jUt45ZF0YreSO3Jeedk99fqEedk99fqEhxVolTZlKnqIsfAz4klh77M5cmV52T31+oR52T31+oSGsR03kXJledk99fqEedk99fqEhrEdN5FyZXnZPfX6hHnZPfX6hIaxHTeRcmV52T31+oQNrJ76/UJDWI6byLk0KW0EY2DLc9GYXmYpkSeLR8u1sEeqtf/S0lhh3uJRUhkdjqZfiUiVnTR7YOhkZ+Mw/8TxHdR/RSSX2zuMjRxl+06/dR/RSaMP3HGcvERN5AREQBERAEREAS5h8O1RlSmrM7EBVUFmJO4ADUmbHg1warbQrrh8Ot2OrMfURel3PQP6nQSQvAzgFh9mIOTGfEEWqVmHPPWFH8i9g+ZM8rH+p08Grby4/Uup0nM814LcRtesBUx7+TobHk1s1cjt/lTo6z2Cel7G4sNnYUDLhkqOP5638Vr9dm5o+QE6XNK558diPU8TiH9UrLhaGuNGKPqjTVBZFVQNLKAo8BLnKd8sZ4LTzXd6ssyFcRQSoLVERx1MoYeBE5PbPFRs7E3PICi/vUTyf+jVD9M6vNGaXUq9Wk7wk0cdNPc8G4VcSmJw16mDPlNIa5QMuIA/wbn/ym/ZPOXQgkEEEEgg6EEbwR0GS+zTjuHPFvQ2krVFC0sYBzaoGjHoFUD1hpv3jt3T6PA+vSTUMR/n9UZ54f5iRxiZ22ti1cHWehiEKVU3joIO5lPSD0GYM+tjJSSlF6MybCIiSOCIiAdLxai+1cGOuqR/oaSq2e91B6wP6SKnFy1tqYM9VUnwRpKbZh5oHVceBt/aYcR3E0bGIvKTMdNJtncZGfjL9p4juo/opJMbZ3GRn4y/aeI7qP6KTRh+44zmIiJvICIiAIiIAmRs/APiKtOjRUtVqMEQDpJ/oO3omPPXOJLg0AKmPqAXuaNC/R/wDI48Qt/wDFMeNxSwtF1H9vxLaVP3JZTv8AgXwUp7Nwy0UsarWavUtq7/aLkAf3Jm/zzXLtZC7Jcgq4TUaMxAYqvSSAVv1XEptPaXIoGAuzOqKNd53mwBJAAY6Don51UdSrPNPVs9dQUVobLPGeYmGxQqKHAYA7gwyt326Jb2jjTSpVKgUsUQsF67dvV/YSrK72JZTPzxnnPYTb5rV8iFeSGnqkMxyhgwZiOab6WGo1vrPrF8IDSq1VZGYLkWmqqSzMy5r5vqFgD6hvvAlnsyvYjpub/PKippMWjWzKrEEEgEg3uLjcbgGfWeV7MlluXs8Z5odj8IRW0bQnM27KqjeEuxBdsupIFhebY1wMoJF29XXfpfTr0BMlKDi7MJJnN8YXAlNpYc5QBi6ak0H6+nkmPun8jr13jrXosjMjgq6kqykWIINiCOg3ksM88W46ODYpV0xtMWSvzathoKqjRv8AMv5qeufS+hY5xl089nt+hixVHTOvueaxET6884REQDo+Lof8Uwn4h/2NJRbKfT8/EA/3kXuLj2pg/wAU/wCxpJzZbf0H91/bMOI7iaNzeJ83iZjpp9s7jIz8ZftPEd1H9FJJjbO4yM/GX7TxHdR/RSaMP3HGcxERN5ARAnb7O2lyvm6hjKdMYOgwpl6VNVqAVHGZ3a/OJsAW0sBfeZTVq+2i2nBSl9TsuTiSJSSW4Y8XWG2jhETDHC0uRFqdUWKItwzXZTzr5RvOlye/w3hDwGq4KhRxL1KNShXeqlN6TllvTJAuCAedYkdm+0jTrxktdzk4WehzYF92+Sc4ObNGFwmHw4/6dJVbta13PzYsZHPg/Qz4vDIdzYiiD3F1kkcTtNKYOdlGvefkBPnv/QzbyU15ZvwMe6TNNt+nyVblUB/iBeUIBDLlP8tQaDPoG6bKJjbQxwrpR/5lNVdlckioTmHRmN3AIXMPdYjptM7aHCCm1FwgzOVIVWBCk9GYjcO7WctT2sRRdmWoiANnRhmIyHVltv3XBG8TxaMJSim1qjTNpPQ7bY9WiF/hMgZt6qSqZgLtkpE83pOgmzZtNDY9B3/lOK4PY0B1ZcjCoujdQOoIbqMy9obdqq9lKqOgCzeJ/wDEonQlnsiyM1luzExYqYaqVV3FrFSDYFRu5u6w3W6LWlcdX51OpzagKjSpz7lbglwdAeew06MvZMHF1nq1eVd3JyZMugp773C20O/xmJV2lkrUqLrdKq1OTYHUVFANm7Co/Kbo027c/JQ5JHoWzdocsmbKy7hrax68p6R0dEyi3VvnJ7Jx2Sk4zWIJKi1xuFza8t0uEVYG5KsOoqLfK1jMDw8nJ5TQppJXK7PektVkrKoJ5Wm1QHKOcWuWB3eswB6Abbpc2OGapRVjTK01Y6VXDli/PZtLuTkVraCx6ZqcDiamZHrcnyuclytwhux6Du5triXMHjFq1hURiFaqSGHrA5rdIHT1ibJU3qUprQ77POc4wsCtfZ1dWF8uR11AIZWGoJ3aEj5zZHHpTCq9QE23kgse02Fv6TB4Tc6gNSVLAEA81gdRf5gTDh7wqxkuTRUinBoj7i9mlFzA3UHKbqVsdNAG1O+Yc67bWymTEIlg1Atdd5IU2slRR/IGtqej5zVY/ZKKpcMb2JtYXJ6Ta4sN2guRefodLEKSV/k8CUGjTRETUVnS8W/tXB/in/Y0kxs82I7iPA3/AHSNHFr7VwX437GklsNoR328Rf8AbMOI7iaNxeJbzRMx0122dxkZ+Mv2niO6j+ikkxtncZGfjL9p4juo/opNGH7jjOYiIvN5A63grwQfFU+VpKajBxoEJRSpvldtwuBOgbgxX1LrSp3v/wAzE0Ft9T3nGbP4T1UXkXbNRsq2OpUDdl6p0OFKtlUsFpk5s1r200Omp/8Ac8HG055/renwe3hMPSxFO0XZrfn87NXNrs3ZyYWvh3x1nwFR2WqaLmpTuikhXyb9Sp6bi9r6znNs11Y1Sys1AV3ahSFVxTpo7WAVDfnWy3PZNzs7HinnpVVL4erYVFBAe63yVKbbg63NuggkHQzAr8GA7srY2iKGa62pVfKd/qmjlAD/AOfLfptKaLyyTWi+eT1Mb/ci1UUnJ7W2+65PunRTD19nNTUBa1UZtBcfxjTBvbUEKT8rT07a1GmqWZmL2OQWG/TWwA/OeTbYx6GpSWmmWhhFsATmIy3yKWGhqFyzG3Sx6BPTxUerSSqLvytOnVaqAoAW2cKlO97/ANzMfqUbe3Nvk8yklmnGKNYmjercg+qQfAiXzs5+aStg+6+mlwNR0DnCb3Z2HtzyuUkWUH1gOtv+4nUy55CubOcxObNqxt2C3UN4HXrPJli0nYvjhrq5zmz9geTJQou4Z72ZVvzVLm1iegXy/KZWLBrVM6rzRZRY6tY6AduUX7AJtMVs9qjEmpYXWwCi4UesC283u1uq8u4bArT9S4AUKovcKBvsD0npPTaQeJXc3dkun+FsazDbHTIalVrKRca2CjozMenoljD8Gkq8nWrcoOSJdACBclSpJFr2sdBN/QoBVCXuLak2uekk/MmfOJol7DMygNc5TYsLEZSerW/ykOpld6k+njwc/hqVy6qNWBCBtKlr63XeCNxJ0Gu+fNHZ9Q89BuO+4FiN9ierrm/r4FGXLbKOb6uhspuATvtfon3haHJoEvew1NrXvqdOjfukuqS1RHprvU5o4FtLZTmIsQwIN+o/zb9SLjWYGyNnVMOHNQIGOKqvlzq1sz5gCFPVY/OdzkGh000Gm6afHYYJVWpc88sN4VQbX0CqWO5um+/WWQxWb6X8kJ4ZR1Rr8ZXvUJIBFraqV6N9piValVuTRahFIMS1O1w1xYWO8Waxm4Ox2a7Ai50597/4uzsE1eMC0ld2cZaRtUfTINQN977zbUDWX06kJWitSicJK7ZqHUeWrlzB1osKttAQSMgbrsc3jOT4cYGklXMrZXZQxphDlve2e+4XF+vUds6ali0rY5WpujBMMwJDg3LODYWOtgtz3ic1w/ptyyOcmQplQBgWIGpYjoF2/Ke7grqvFPTQw1bZG/JypiIn0RhOm4tPa2C/G/Y0kuot4qfzt+6Rp4sva2C/G/a0kww0Pdfw1/tMOI7iaMzNEt3lZmOmNtncZGfjL9p4juo/opJMbZ3GRn4y/aeI7qP6KTRh+44zmIiJvIGVh9nlwDmpi+oF7vvt6igmb7CO1KnlKs1tzFeTW1773I7eic1Srsl8rMt9DYkf0nyzk6kknt1Mz1aPuaS2L6NeVF5oaM6jFbTVbWqUvVBNszm53iwsNO+YNTb4F7B3uCOdZV16bLcnx6ZpLxIxwlOPwWVMZWqbyZk4raLVAqmwprfKiiyi+826TpvM9Z4q9vcthDh2P8TDmwHSabG6n5HMPCeOza8GdvNgsSlddQObUX3kPrL+Vx2gTN6lgupw7px3Wq/H9xha/tVFJ7fJIUvpKZpiYHHpWppVpNmpuoZT2dvUeyXhUB3EX75+aPOr3T03PqLx53Lw1lCZ8rVtPm8g6isSsz7zRmmBj8YUy5ba3vfstp+cyjXAtcgE7rzVLDVY0oVbaTva2+m+hnjiabnKnfWNr/fYu5p9MLS0GlTUmT3F8mizPq8Zp8rUt/SW3qgC5IAnYtyaUVdnG1FXZevPOuNzbgWnTwaHnOeVqDqVfUB72uf8s7LavCClh6D16jDKg3A85m6FA6zPBtr7VfFV6leqbu7X7ANwUdgAA+U+m9DwFSdf3KiaUOef2/Q8rH4mPt5YO9+ODZ7L27SwvOpLVZyNQwp5Q1iMwf1undpvM0uJxTVWL1GLOxuSd8tRPt40oxk5LdnhOTasIiJYROm4tXC7WwRO4VrnuCNJLU8YjaAk3BHqt0i3VIz8XC32pgx11SP9DST2AwIAEw4juJotXf3ZWbbkImY6arbO4yM/GX7TxHdR/RSSY2zuMjPxl+08R3Uf0UmjD9xxnMRETeQEREAREQBPqmQCCRcXFx1jpE+YgHrPB7blCuDSwqsqU1DEZAqjNp0HU6Tf8gOTFVHVhexsdxGhFx0gixnA8WdPTEN20h/uM6XZmy1w5rGm7M9V2qMrPzMxJPqAaanfYmdqU6k8jg0lf6lbdcHnN04SmpJt208Pk7HCNnRWO8jX5aS+Ke/rnM4DhRyithuTejiKQXlASGQqb86nUHrAnsEvq2UqyMS/ToQL9XbPhf6cnWlUqXyJyeVW+PL2SPpH6yqShDu0V3f8uTK2qOeg7P6mXNqU1uuYsDqNADp0yu0VviKY/wAH5tG3hz6Y7D+Z/wDU3YWk82Dgm1aEnp5uZK9RWxErJ3lFan3jcVydlXViNO7o+cs0sW9yjizWNtLG9rjSfG1ipcMjArYC46CJ8YevTRg1qjsOuwH9TLMP6TQ6OL9rNNpvbXN+OyXj5IVvUKvUtZ7RT+1v+v8AIeWE0mBN2LW7bHX/AMyxUuMoa+UAN8jr/Saram3KdKlVqqyHJmAXMLlhoEt32nHbP4wnapUONvUp1NwVVsnRlVDplt0f+571HCU6E/7cUlJuT8Nqyt/s8+U6teN5NtxSS8q93f8A0bvh1tCgcNUQshcsvJKGDOCCNT1aZrntnmc7z/8At8JSH8DDH6KdMeIvOIxdflKjvYLmZmsPVFzew7NZrkkrJP8An4/JOgmk01b+cfBaiIkTQIiIB03Fn7WwX437WkrMINBIqcWftbBfjftaStwu4TDiO4mi/aJWJmOmi2zuMjPxl+08R3Uf0UkmNs7jIz8ZftPEd1H9FJow/ccZzERE3kBERAEREARKqtzYbzoOudXgeLqs4BqulO/8urOO8DS/znUm9iM5xh3M23FwLYes3/2/7UB/vOP2HUbyuiad8xrLu3kFtb9lrz0rYmwhhKDUc5YEszMQFtcAdZtYCaujitn4C7U2Q1LEXU8pUPZfcN3ZLnHRXMMaqzTaV7mTt7a6YTFYeo/q1KdSnUIFyACpVrdNiT4mBt3CU6nLjF1Mx1AWtVIF+gU13DsnBcItuHF1jUIyqBlRb3sO3tJmrkJSUrpq6LYYeyTu0/B6VjeM2kXPNqvYAB9Fvv0sdQO2anFcZlQn+HSphANM5Zmue0EC3ZacXErWiSStbaxb7EN3rfk6atxh4shlR0RW3haanu1YE9Mu7CwlbH35TEV/XVQtyQR/MTrYWB+U5Ses8Se2aQ5bC1MoqVAMtxoRc3XuNx9IlFZSs8mjfyaaUaa7lolov5/k0/GhsYDka9NQAFNJwBayrbIfkGK9wE8+nu3GKow2yK6YgUjWr1UWnyatbRgw1bUWAf6rTwmVYKlOlSUJu9idapGpLNFWERE2FIiIgCIiAdPxZ+1sF+N+1pK3C7hIpcWftbBfjftaStwu4TDiO4mjIiImY6aLbO4yM/GX7TxHdR/RSSY2zuMjPxl+08R3Uf0UmjD9xxnMRETeQEREAREQDN2LWVMTQd7ZFqoWvutca/3+U9B4YYPFVRT8kLZNeUCuFJvaxJuLi155jN7szhpiKCCmpV0AsodSSB1Agg2k4ySVmUVacpNSjuuTrsenkezHSo16rIyE3uS9TeATvsCfpnmhmftbblXFMGrNe3qqBZF7hMCck7kqNNwTvuxERIloiIgGz4PrhTWHl7YgUAN1FVNRjfddjZR22Jkj+LrZeB5FauzqBp0KgvmcNytS2l2LG5FwezTSRu2Hwer42oKWFptUa65requY2Bdtyi/SZJ3gpgmwWFw+HZgzUaS02ZRZTl6R2Smor7HGzZbQwFLEUa9KryVVMxDJlAAXoRhfUix16+q0jlw4obLptVpYOlj6OJp1ChWoUahcNZhqS46bb+iSMXHG9QFEUM2hFrv2t2//ALvjtxp7BrpjsVinpOMNUrAJUI5jHIugPyPgZXQTS+ok2r6HExETUcEREAREQDp+LP2tgvxv2tJW4XcJFLiz9rYL8b9rSVuF3CYcR3E0ZEREzHTSbXXQyM/GaP8AimI7qP6KSUmNw+YTiNr8XeFxFVq1Wgj1GtmYl7mwCjcwG4AS2lNQd2cZGmJIf0W4P4Wn4v8AdHotwfw1Pxf7pp6mPByxHiJIf0W4P4an4v8AdHotwfw1Pxf7o6mPAsR4iSH9FuD+Gp+L/dHotwfw1Pxf7o6mPAsR4iSH9FuD+Gp+L/dHotwfw1Pxf7o6mPAsR4iSH9FuD+Gp+L/dHotwfw1Pxf7o6mPAsR4iSH9FuD+Gp+L/AHR6LcH8NT8X+6OpjwLEeIkh/Rbg/hqfi/3R6LcH8NT8X+6OpjwLHgmytsVsLU5XDVHp1LWuptcb7EbiLgeE6Onxs7SX/rqe00KJbxyXnrHotwfw1Pxf7o9FuD+Gp+L/AHTnUR4OZTyTE8am0qgscSVH/ZTpIfqC3nPbR2vWxLZ8RVq1W63dmt3X3fKe+ei3B/DU/F/uj0W4P4an4v8AdHUQ4GUjxEkP6LcH8NT8X+6PRbg/hqfi/wB071MeDtiPESQ/otwfw1Pxf7o9FuD+Gp+L/dHUx4FiPESQ/otwfw1Pxf7pVeKzBfC0/F/ujqY8Cx49xZe1sF+N+1pK3C7hOL2Jxb4KhVStTwyLVptmRg1S4O69i1umdxSSwmarNTd0dRciLRKjpRlvLRw4l+IBjeTCPJhMi0WgGP5MI8mEyLRaAY/kwjyYTItFoBj+TCPJhMi0WgGP5MI8mEyLRaAY/kwjyYTItFoBj+TCPJhMi0WgGP5MI8mEyLRaAY/kwjyYTItFoBj+TCPJhMi0WgGP5MI8mEyLRaAY/kwlfJhL9otALa0rS4BKxAEREAREQBERAEREAREQBERAEREAREQBERAEREAREQBERAEREAREQBERAEREAREQBERAEREAREQBERAEREAREQBERAEREAREQBERAEREAREQBERAEREA/9k="/>
          <p:cNvSpPr>
            <a:spLocks noChangeAspect="1" noChangeArrowheads="1"/>
          </p:cNvSpPr>
          <p:nvPr/>
        </p:nvSpPr>
        <p:spPr bwMode="auto">
          <a:xfrm>
            <a:off x="0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66" name="AutoShape 6" descr="data:image/jpeg;base64,/9j/4AAQSkZJRgABAQAAAQABAAD/2wCEAAkGBhQQEBEQDxMQFQ8SEBISERUXEhQVEBcWFRUWFhUUFRIYGyYgFxokGRISIC8hJSgpLCwsFR4xNTAqNSYrLCkBCQoKDgwOGg8PGiokHyIsNS4pLSw2LDU1NS8sMCksLywsKjEuLCopLCwtLCksKSwvNC0sKSopLSwsLCwpLCkpKf/AABEIAOEA4QMBIgACEQEDEQH/xAAcAAEAAQUBAQAAAAAAAAAAAAAACAEDBAUGBwL/xABGEAACAQIDAgkKBAQEBgMBAAABAgADEQQSIQUxBgcTIkFRYXGRFBUXMjVSVIGS0nOhs8IjQrHBcoKisiUzQ2LR4VNj8Bb/xAAbAQEAAwEBAQEAAAAAAAAAAAAAAgMEAQUGB//EADARAAIBAgUDAwIFBQEAAAAAAAABAgMRBBIhMVEUMmEFE0EigXGx0eHwFiORocEG/9oADAMBAAIRAxEAPwD3GIiAIiIAiIgCIiAIiIAiIgCIiAIiIAiIgCIiAIiIAiIgCIiAIiIAiIgCIlLwCsSl4vAKxKXi8ArEpeLwCsSl4vAKxKXi8ArEpeLwCsSl4vAKxKXi8ArEpeLwCsSl4vAKxKXi8ArEpeLwCsReIAiIgFupUtMOptNAbFlB7xLe0a9gZGLjUfNtbEnrFH9GnLKcM7scZJ7zsnvL9Qjzsnvr9QkNYl/TeTlyZXnZPfX6hHnZPfX6hIaxHTeRcmV52T31+oR52T31+oSGsR03kXJledk99fqEedk99fqEhrEdN5FyZXnZPfX6hHnZPfX6hIaxHTeRcmV52T31+oR52T31+oSGsR03kXJledk99fqEedk99fqEhzSw7ObIrMepVJP5TKOwcRa/k+It18jUt45ZF0YreSO3Jeedk99fqEedk99fqEhxVolTZlKnqIsfAz4klh77M5cmV52T31+oR52T31+oSGsR03kXJledk99fqEedk99fqEhrEdN5FyZXnZPfX6hHnZPfX6hIaxHTeRcmV52T31+oQNrJ76/UJDWI6byLk0KW0EY2DLc9GYXmYpkSeLR8u1sEeqtf/S0lhh3uJRUhkdjqZfiUiVnTR7YOhkZ+Mw/8TxHdR/RSSX2zuMjRxl+06/dR/RSaMP3HGcvERN5AREQBERAEREAS5h8O1RlSmrM7EBVUFmJO4ADUmbHg1warbQrrh8Ot2OrMfURel3PQP6nQSQvAzgFh9mIOTGfEEWqVmHPPWFH8i9g+ZM8rH+p08Grby4/Uup0nM814LcRtesBUx7+TobHk1s1cjt/lTo6z2Cel7G4sNnYUDLhkqOP5638Vr9dm5o+QE6XNK558diPU8TiH9UrLhaGuNGKPqjTVBZFVQNLKAo8BLnKd8sZ4LTzXd6ssyFcRQSoLVERx1MoYeBE5PbPFRs7E3PICi/vUTyf+jVD9M6vNGaXUq9Wk7wk0cdNPc8G4VcSmJw16mDPlNIa5QMuIA/wbn/ym/ZPOXQgkEEEEgg6EEbwR0GS+zTjuHPFvQ2krVFC0sYBzaoGjHoFUD1hpv3jt3T6PA+vSTUMR/n9UZ54f5iRxiZ22ti1cHWehiEKVU3joIO5lPSD0GYM+tjJSSlF6MybCIiSOCIiAdLxai+1cGOuqR/oaSq2e91B6wP6SKnFy1tqYM9VUnwRpKbZh5oHVceBt/aYcR3E0bGIvKTMdNJtncZGfjL9p4juo/opJMbZ3GRn4y/aeI7qP6KTRh+44zmIiJvICIiAIiIAmRs/APiKtOjRUtVqMEQDpJ/oO3omPPXOJLg0AKmPqAXuaNC/R/wDI48Qt/wDFMeNxSwtF1H9vxLaVP3JZTv8AgXwUp7Nwy0UsarWavUtq7/aLkAf3Jm/zzXLtZC7Jcgq4TUaMxAYqvSSAVv1XEptPaXIoGAuzOqKNd53mwBJAAY6Don51UdSrPNPVs9dQUVobLPGeYmGxQqKHAYA7gwyt326Jb2jjTSpVKgUsUQsF67dvV/YSrK72JZTPzxnnPYTb5rV8iFeSGnqkMxyhgwZiOab6WGo1vrPrF8IDSq1VZGYLkWmqqSzMy5r5vqFgD6hvvAlnsyvYjpub/PKippMWjWzKrEEEgEg3uLjcbgGfWeV7MlluXs8Z5odj8IRW0bQnM27KqjeEuxBdsupIFhebY1wMoJF29XXfpfTr0BMlKDi7MJJnN8YXAlNpYc5QBi6ak0H6+nkmPun8jr13jrXosjMjgq6kqykWIINiCOg3ksM88W46ODYpV0xtMWSvzathoKqjRv8AMv5qeufS+hY5xl089nt+hixVHTOvueaxET6884REQDo+Lof8Uwn4h/2NJRbKfT8/EA/3kXuLj2pg/wAU/wCxpJzZbf0H91/bMOI7iaNzeJ83iZjpp9s7jIz8ZftPEd1H9FJJjbO4yM/GX7TxHdR/RSaMP3HGcxERN5ARAnb7O2lyvm6hjKdMYOgwpl6VNVqAVHGZ3a/OJsAW0sBfeZTVq+2i2nBSl9TsuTiSJSSW4Y8XWG2jhETDHC0uRFqdUWKItwzXZTzr5RvOlye/w3hDwGq4KhRxL1KNShXeqlN6TllvTJAuCAedYkdm+0jTrxktdzk4WehzYF92+Sc4ObNGFwmHw4/6dJVbta13PzYsZHPg/Qz4vDIdzYiiD3F1kkcTtNKYOdlGvefkBPnv/QzbyU15ZvwMe6TNNt+nyVblUB/iBeUIBDLlP8tQaDPoG6bKJjbQxwrpR/5lNVdlckioTmHRmN3AIXMPdYjptM7aHCCm1FwgzOVIVWBCk9GYjcO7WctT2sRRdmWoiANnRhmIyHVltv3XBG8TxaMJSim1qjTNpPQ7bY9WiF/hMgZt6qSqZgLtkpE83pOgmzZtNDY9B3/lOK4PY0B1ZcjCoujdQOoIbqMy9obdqq9lKqOgCzeJ/wDEonQlnsiyM1luzExYqYaqVV3FrFSDYFRu5u6w3W6LWlcdX51OpzagKjSpz7lbglwdAeew06MvZMHF1nq1eVd3JyZMugp773C20O/xmJV2lkrUqLrdKq1OTYHUVFANm7Co/Kbo027c/JQ5JHoWzdocsmbKy7hrax68p6R0dEyi3VvnJ7Jx2Sk4zWIJKi1xuFza8t0uEVYG5KsOoqLfK1jMDw8nJ5TQppJXK7PektVkrKoJ5Wm1QHKOcWuWB3eswB6Abbpc2OGapRVjTK01Y6VXDli/PZtLuTkVraCx6ZqcDiamZHrcnyuclytwhux6Du5triXMHjFq1hURiFaqSGHrA5rdIHT1ibJU3qUprQ77POc4wsCtfZ1dWF8uR11AIZWGoJ3aEj5zZHHpTCq9QE23kgse02Fv6TB4Tc6gNSVLAEA81gdRf5gTDh7wqxkuTRUinBoj7i9mlFzA3UHKbqVsdNAG1O+Yc67bWymTEIlg1Atdd5IU2slRR/IGtqej5zVY/ZKKpcMb2JtYXJ6Ta4sN2guRefodLEKSV/k8CUGjTRETUVnS8W/tXB/in/Y0kxs82I7iPA3/AHSNHFr7VwX437GklsNoR328Rf8AbMOI7iaNxeJbzRMx0122dxkZ+Mv2niO6j+ikkxtncZGfjL9p4juo/opNGH7jjOYiIvN5A63grwQfFU+VpKajBxoEJRSpvldtwuBOgbgxX1LrSp3v/wAzE0Ft9T3nGbP4T1UXkXbNRsq2OpUDdl6p0OFKtlUsFpk5s1r200Omp/8Ac8HG055/renwe3hMPSxFO0XZrfn87NXNrs3ZyYWvh3x1nwFR2WqaLmpTuikhXyb9Sp6bi9r6znNs11Y1Sys1AV3ahSFVxTpo7WAVDfnWy3PZNzs7HinnpVVL4erYVFBAe63yVKbbg63NuggkHQzAr8GA7srY2iKGa62pVfKd/qmjlAD/AOfLfptKaLyyTWi+eT1Mb/ci1UUnJ7W2+65PunRTD19nNTUBa1UZtBcfxjTBvbUEKT8rT07a1GmqWZmL2OQWG/TWwA/OeTbYx6GpSWmmWhhFsATmIy3yKWGhqFyzG3Sx6BPTxUerSSqLvytOnVaqAoAW2cKlO97/ANzMfqUbe3Nvk8yklmnGKNYmjercg+qQfAiXzs5+aStg+6+mlwNR0DnCb3Z2HtzyuUkWUH1gOtv+4nUy55CubOcxObNqxt2C3UN4HXrPJli0nYvjhrq5zmz9geTJQou4Z72ZVvzVLm1iegXy/KZWLBrVM6rzRZRY6tY6AduUX7AJtMVs9qjEmpYXWwCi4UesC283u1uq8u4bArT9S4AUKovcKBvsD0npPTaQeJXc3dkun+FsazDbHTIalVrKRca2CjozMenoljD8Gkq8nWrcoOSJdACBclSpJFr2sdBN/QoBVCXuLak2uekk/MmfOJol7DMygNc5TYsLEZSerW/ykOpld6k+njwc/hqVy6qNWBCBtKlr63XeCNxJ0Gu+fNHZ9Q89BuO+4FiN9ierrm/r4FGXLbKOb6uhspuATvtfon3haHJoEvew1NrXvqdOjfukuqS1RHprvU5o4FtLZTmIsQwIN+o/zb9SLjWYGyNnVMOHNQIGOKqvlzq1sz5gCFPVY/OdzkGh000Gm6afHYYJVWpc88sN4VQbX0CqWO5um+/WWQxWb6X8kJ4ZR1Rr8ZXvUJIBFraqV6N9piValVuTRahFIMS1O1w1xYWO8Waxm4Ox2a7Ai50597/4uzsE1eMC0ld2cZaRtUfTINQN977zbUDWX06kJWitSicJK7ZqHUeWrlzB1osKttAQSMgbrsc3jOT4cYGklXMrZXZQxphDlve2e+4XF+vUds6ali0rY5WpujBMMwJDg3LODYWOtgtz3ic1w/ptyyOcmQplQBgWIGpYjoF2/Ke7grqvFPTQw1bZG/JypiIn0RhOm4tPa2C/G/Y0kuot4qfzt+6Rp4sva2C/G/a0kww0Pdfw1/tMOI7iaMzNEt3lZmOmNtncZGfjL9p4juo/opJMbZ3GRn4y/aeI7qP6KTRh+44zmIiJvIGVh9nlwDmpi+oF7vvt6igmb7CO1KnlKs1tzFeTW1773I7eic1Srsl8rMt9DYkf0nyzk6kknt1Mz1aPuaS2L6NeVF5oaM6jFbTVbWqUvVBNszm53iwsNO+YNTb4F7B3uCOdZV16bLcnx6ZpLxIxwlOPwWVMZWqbyZk4raLVAqmwprfKiiyi+826TpvM9Z4q9vcthDh2P8TDmwHSabG6n5HMPCeOza8GdvNgsSlddQObUX3kPrL+Vx2gTN6lgupw7px3Wq/H9xha/tVFJ7fJIUvpKZpiYHHpWppVpNmpuoZT2dvUeyXhUB3EX75+aPOr3T03PqLx53Lw1lCZ8rVtPm8g6isSsz7zRmmBj8YUy5ba3vfstp+cyjXAtcgE7rzVLDVY0oVbaTva2+m+hnjiabnKnfWNr/fYu5p9MLS0GlTUmT3F8mizPq8Zp8rUt/SW3qgC5IAnYtyaUVdnG1FXZevPOuNzbgWnTwaHnOeVqDqVfUB72uf8s7LavCClh6D16jDKg3A85m6FA6zPBtr7VfFV6leqbu7X7ANwUdgAA+U+m9DwFSdf3KiaUOef2/Q8rH4mPt5YO9+ODZ7L27SwvOpLVZyNQwp5Q1iMwf1undpvM0uJxTVWL1GLOxuSd8tRPt40oxk5LdnhOTasIiJYROm4tXC7WwRO4VrnuCNJLU8YjaAk3BHqt0i3VIz8XC32pgx11SP9DST2AwIAEw4juJotXf3ZWbbkImY6arbO4yM/GX7TxHdR/RSSY2zuMjPxl+08R3Uf0UmjD9xxnMRETeQEREAREQBPqmQCCRcXFx1jpE+YgHrPB7blCuDSwqsqU1DEZAqjNp0HU6Tf8gOTFVHVhexsdxGhFx0gixnA8WdPTEN20h/uM6XZmy1w5rGm7M9V2qMrPzMxJPqAaanfYmdqU6k8jg0lf6lbdcHnN04SmpJt208Pk7HCNnRWO8jX5aS+Ke/rnM4DhRyithuTejiKQXlASGQqb86nUHrAnsEvq2UqyMS/ToQL9XbPhf6cnWlUqXyJyeVW+PL2SPpH6yqShDu0V3f8uTK2qOeg7P6mXNqU1uuYsDqNADp0yu0VviKY/wAH5tG3hz6Y7D+Z/wDU3YWk82Dgm1aEnp5uZK9RWxErJ3lFan3jcVydlXViNO7o+cs0sW9yjizWNtLG9rjSfG1ipcMjArYC46CJ8YevTRg1qjsOuwH9TLMP6TQ6OL9rNNpvbXN+OyXj5IVvUKvUtZ7RT+1v+v8AIeWE0mBN2LW7bHX/AMyxUuMoa+UAN8jr/Saram3KdKlVqqyHJmAXMLlhoEt32nHbP4wnapUONvUp1NwVVsnRlVDplt0f+571HCU6E/7cUlJuT8Nqyt/s8+U6teN5NtxSS8q93f8A0bvh1tCgcNUQshcsvJKGDOCCNT1aZrntnmc7z/8At8JSH8DDH6KdMeIvOIxdflKjvYLmZmsPVFzew7NZrkkrJP8An4/JOgmk01b+cfBaiIkTQIiIB03Fn7WwX437WkrMINBIqcWftbBfjftaStwu4TDiO4mi/aJWJmOmi2zuMjPxl+08R3Uf0UkmNs7jIz8ZftPEd1H9FJow/ccZzERE3kBERAEREARKqtzYbzoOudXgeLqs4BqulO/8urOO8DS/znUm9iM5xh3M23FwLYes3/2/7UB/vOP2HUbyuiad8xrLu3kFtb9lrz0rYmwhhKDUc5YEszMQFtcAdZtYCaujitn4C7U2Q1LEXU8pUPZfcN3ZLnHRXMMaqzTaV7mTt7a6YTFYeo/q1KdSnUIFyACpVrdNiT4mBt3CU6nLjF1Mx1AWtVIF+gU13DsnBcItuHF1jUIyqBlRb3sO3tJmrkJSUrpq6LYYeyTu0/B6VjeM2kXPNqvYAB9Fvv0sdQO2anFcZlQn+HSphANM5Zmue0EC3ZacXErWiSStbaxb7EN3rfk6atxh4shlR0RW3haanu1YE9Mu7CwlbH35TEV/XVQtyQR/MTrYWB+U5Ses8Se2aQ5bC1MoqVAMtxoRc3XuNx9IlFZSs8mjfyaaUaa7lolov5/k0/GhsYDka9NQAFNJwBayrbIfkGK9wE8+nu3GKow2yK6YgUjWr1UWnyatbRgw1bUWAf6rTwmVYKlOlSUJu9idapGpLNFWERE2FIiIgCIiAdPxZ+1sF+N+1pK3C7hIpcWftbBfjftaStwu4TDiO4mjIiImY6aLbO4yM/GX7TxHdR/RSSY2zuMjPxl+08R3Uf0UmjD9xxnMRETeQEREAREQDN2LWVMTQd7ZFqoWvutca/3+U9B4YYPFVRT8kLZNeUCuFJvaxJuLi155jN7szhpiKCCmpV0AsodSSB1Agg2k4ySVmUVacpNSjuuTrsenkezHSo16rIyE3uS9TeATvsCfpnmhmftbblXFMGrNe3qqBZF7hMCck7kqNNwTvuxERIloiIgGz4PrhTWHl7YgUAN1FVNRjfddjZR22Jkj+LrZeB5FauzqBp0KgvmcNytS2l2LG5FwezTSRu2Hwer42oKWFptUa65requY2Bdtyi/SZJ3gpgmwWFw+HZgzUaS02ZRZTl6R2Smor7HGzZbQwFLEUa9KryVVMxDJlAAXoRhfUix16+q0jlw4obLptVpYOlj6OJp1ChWoUahcNZhqS46bb+iSMXHG9QFEUM2hFrv2t2//ALvjtxp7BrpjsVinpOMNUrAJUI5jHIugPyPgZXQTS+ok2r6HExETUcEREAREQDp+LP2tgvxv2tJW4XcJFLiz9rYL8b9rSVuF3CYcR3E0ZEREzHTSbXXQyM/GaP8AimI7qP6KSUmNw+YTiNr8XeFxFVq1Wgj1GtmYl7mwCjcwG4AS2lNQd2cZGmJIf0W4P4Wn4v8AdHotwfw1Pxf7pp6mPByxHiJIf0W4P4an4v8AdHotwfw1Pxf7o6mPAsR4iSH9FuD+Gp+L/dHotwfw1Pxf7o6mPAsR4iSH9FuD+Gp+L/dHotwfw1Pxf7o6mPAsR4iSH9FuD+Gp+L/dHotwfw1Pxf7o6mPAsR4iSH9FuD+Gp+L/AHR6LcH8NT8X+6OpjwLEeIkh/Rbg/hqfi/3R6LcH8NT8X+6OpjwLHgmytsVsLU5XDVHp1LWuptcb7EbiLgeE6Onxs7SX/rqe00KJbxyXnrHotwfw1Pxf7o9FuD+Gp+L/AHTnUR4OZTyTE8am0qgscSVH/ZTpIfqC3nPbR2vWxLZ8RVq1W63dmt3X3fKe+ei3B/DU/F/uj0W4P4an4v8AdHUQ4GUjxEkP6LcH8NT8X+6PRbg/hqfi/wB071MeDtiPESQ/otwfw1Pxf7o9FuD+Gp+L/dHUx4FiPESQ/otwfw1Pxf7pVeKzBfC0/F/ujqY8Cx49xZe1sF+N+1pK3C7hOL2Jxb4KhVStTwyLVptmRg1S4O69i1umdxSSwmarNTd0dRciLRKjpRlvLRw4l+IBjeTCPJhMi0WgGP5MI8mEyLRaAY/kwjyYTItFoBj+TCPJhMi0WgGP5MI8mEyLRaAY/kwjyYTItFoBj+TCPJhMi0WgGP5MI8mEyLRaAY/kwjyYTItFoBj+TCPJhMi0WgGP5MI8mEyLRaAY/kwlfJhL9otALa0rS4BKxAEREAREQBERAEREAREQBERAEREAREQBERAEREAREQBERAEREAREQBERAEREAREQBERAEREAREQBERAEREAREQBERAEREAREQBERAEREAREQBERAEREA/9k="/>
          <p:cNvSpPr>
            <a:spLocks noChangeAspect="1" noChangeArrowheads="1"/>
          </p:cNvSpPr>
          <p:nvPr/>
        </p:nvSpPr>
        <p:spPr bwMode="auto">
          <a:xfrm>
            <a:off x="0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368" name="Picture 8" descr="http://rlv.zcache.com/believe_in_santa_claus_card-p137481963497218971envwi_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752600"/>
            <a:ext cx="4495800" cy="44958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62000" y="3352800"/>
            <a:ext cx="381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To believe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Deber</a:t>
            </a:r>
            <a:endParaRPr lang="en-US" dirty="0"/>
          </a:p>
        </p:txBody>
      </p:sp>
      <p:pic>
        <p:nvPicPr>
          <p:cNvPr id="14338" name="Picture 2" descr="http://t2.gstatic.com/images?q=tbn:ANd9GcR4p849m0XSSZ-F-V0qcVSrnwjsOhCTCisIqcH9GRyPzr3i3Os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676400"/>
            <a:ext cx="2743200" cy="412229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3400" y="2438400"/>
            <a:ext cx="373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To should/ ought to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Leer</a:t>
            </a:r>
            <a:endParaRPr lang="en-US" dirty="0"/>
          </a:p>
        </p:txBody>
      </p:sp>
      <p:sp>
        <p:nvSpPr>
          <p:cNvPr id="13314" name="AutoShape 2" descr="data:image/jpeg;base64,/9j/4AAQSkZJRgABAQAAAQABAAD/2wCEAAkGBhQSERUUExQUFRQVFxUYGBgYGBQXFxUYFxQXFxQYGBQXHCYeFxkjHBQUHy8gJCcpLCwsFx4xNTAqNSYrLCkBCQoKDgwOGg8PGiwkHCUsKSwvLCwsLCosKSwsKSwsLCwsLCwsKSwsLCwsLCksKSwsKSksLCksLCkpLCwsLCwsNf/AABEIAP4AxwMBIgACEQEDEQH/xAAcAAAABwEBAAAAAAAAAAAAAAAAAQIDBAUGBwj/xABMEAABAwEFBAYFCAYIBQUAAAABAAIRAwQFEiExQVFhcQYTIoGRoQcyscHwFCNCUpKy0eE1YnKCs9IkMzRDVKKj8RVEU3PCJVVjg5P/xAAaAQADAQEBAQAAAAAAAAAAAAABAgMABAUG/8QALhEAAgICAQMCAwgDAQAAAAAAAAECEQMxIQQSQRNRIjJhFCOBkaHB4fAz0fEF/9oADAMBAAIRAxEAPwDiOJDEkShKxhYclYk1KOVjDwclSmA5LDljD8o4SWNlSGUkG6DQ0GpYpEqUwgcTuSPlJ1EQl7g9o06iRsKTgU2jb3DMCeaXSwuklsb+/ct3+4e0roRqbUsrT6p7iorqcGCnTTFaaErZ+ij9IN/7VX7oWNhbL0U/pFv/AG6v3UyFOyVxp3+5MEJ616BRw4DcnjJaJyT2PtCMhRxXnTJKFYakTyTdyJrnhDpUc1STu88u5G6pOveJnySGnd4Z6fGxMUUH5FEZ6n8uEcd6OnTk8ETo5TvJ19yNoiDmNfg/miFKkLaxBONfllHigoSwqTuwd7XB5XQQQSFQI0SCxg0oFIRhYxPsxyz+OCfLjppKas9PQbs05izdwH+6kyiJF32Ek4nThByAylFb6eF3q4QfozLjzOxS7vtIaA52bj6o2NG9M3k2e1GZzk+wJfI3gVRY0NBI0jIb+J9yYfXnPicvYmBWJHtTkRns+IWowdOcQkZHUK2s929aC0xiHqnekWCyBzZcJGnI6a+CsbHZcLxnydnkdxnwQ7qG7TM2izFji1wggrW+ir9Is/Yq/cSekFgFVrXNjE0ZjTEEr0XNi8mD9Sr9wrohKyElR2O16BRHsyO3L44qdapyhMtZJzPxx3q8VwQnuiM2mTs/LuTuEiAdeYUkRMZJu00ZzGyc4z0QUUCD7XYw8HYPjaiZPEcMvJRn2aZ7ZElueWcOBjPYQI8U82Ry5eOuxG6Ot09Mk0qUjM8okx3pLxmBOnxtTT7YxgnEAOJgFIN5NOE4mkP9Ug6iTJB26HwRsk4u7ZNbpkgmqFTeQEaJGSpnltBBBcxcCCCCxgJTdUlOUR2gsYsmujwSDkCUU5j44e9FaNgUSpMsjZJcdAp1rqYm4do8uA/FQrI7KNohXFhsAcMzBOzhtJ+NqRsdIzZpQVZizEtiJOXvCn1LkOKCNTl4ZK46N2HraoZE4GkE7PW15wg5DKBNuW54s0OAzDyRtH1eRmCmK9hLXkTrlprHHmt427JaRtjSFT22z4aL6hAwtiZ2DKe+So27LuKozdgpuxFpzHsSOgMC9mgaAVhzhjs1OsL8qmeZ9U8Tp71D6C0iL0pkxpVH+m5dmE48p1y0bE00J6vsTQad6646OSWw2NS6miJpSjoiKVpbuAKA+M57k7UsueuXHzTfU6CCZz3+xc73Qe17Ilsc2CHTBIERORymAeJz2JdisIOFoJLaYDQNAMpGmpgp/qztyB3/AISp1FkNACrFPyAbFkAnLM6nfAgZ67IQT6CrYDykggguU6QIIILGAl0jmEhLpHMLGLLBpvEpuoRtyPsTzXz5pqvQJmM9vcooqW12WMEEnbC0F3XVUxS1sjXLUZcVSXOSabYzJWqumy2hzh1damI1aZ/BQezogWFPonWqgS4MgZZzmVJujofXoPkVGAGJPLgRmmbd0pqWR7WVXU3k5xTMkcxsWssNpFooh4kB2fEIUVTQVe/aVABr3h9TcIknkNFBvis60WWs3qyA5jhJyOmWR4qFFSjVJZQY7PJxcZI3zhJHJX939Y8E1ABOwTp3ogZgw5uDsxDDEb4GXn7U10Nq47yovwxPXBw3OFJ589VHvCzuZXq0W5txPHdOR5jJT+hdDq7ZRaXBxxPJzmPmXiJVsWzmyLg6dax2czHko9HFt035KXX0TbHA6Lujo4ZbDYwJYQajLUQDVRsjaFGYYM5+XepjgkOpA6hK427GUq4GnOxDLZsAmPelWdxGUH3Imsw6AHLfBjluTdOq7XUfG7RZzUV8RlFvQ6+oZQQETnlkgmsSjysggguc6AIIILGAlM1RIArGJpfGaXRtJa4Ob8TqFHxzKXZXA5EgcTp37lOiiZqujjg5k/rHu+JWwu/o4wiQXZ65mCsPcbwC5oI2GBsK6BcFukQVyy4Z146ZSdIbmZTLY2bhA7gtd0NtZdTA2NyCp+lN2VH4XNEs2xr4JXRS2xU6uH5amDHiltsqkkbpjAU61uSjWepmdm781JxZJ0IznnTKvTbUlub8bwTmACMy07/WVL0Gtzn3lRByE1MgIA+aqbFJ6bDFWe0H1XE8iQJM+Cq/R2f/AFKhzf8AwnrqxJHHlbbO219PjcmW5HuT1pGQUQO4E5c9+5dUdHJLZLaOPsTgCjUn5zGfPJSy3JEA0Ukg5ZwlwiAWANWknCE2wbtPcpT2SFFawtBBB93+ynONlY/K0gju+PjNBGI+IQUraEo8sII0SJYCCCCxgIII1jC6b4So3JsJ1hQoKZMuavhrDjkVvLstuFy59ZsntduI9q1ZcRp3Lnyrk6MbN8+3udT3NA13c0Vy2im0mTiJn1QXR4KFdNvc2k1tQAsdliGYJImDuMK8s1kawAtdqufR1qvJZWQlwADDG9xjy1UphIBBhRqVZtNsuJ3aySdwCYvcVKllrCmCHGm/DvnCVRcsSfujkt/38atasWZNe92e0iYHkApfo7/SNn5v/hPWbWj9Hv6Rs/7Tv4b13xVHnt2dwr6BMCjtk/HtT1qHZ+NxUei+dnt+P9lWOiMtkikzTNOFpGQ0SaAEp20GBCDdASsbjJJhCnp58vxQWTTM00LakVRIPLROBmUpNVsfHDVLPQ+P5iJU1GnvQQbZ5M7PJBJGFqzZH8XB5YQQRIDgQQQWMGgiQWMGlNckpdCiXuDWiXOIAG8lYxaXXYS9r3kHCyBzJ2fHBaCJAjbCt7DY6VmpMs7oLngl3E5SZ2Z5Dkq67rI4VGU3fWA5idQufI7OjGjodlugNu57Trgxjg4ZtPkFTWKvaMMikXRnm5oA7yVoeltu6qzdWz1nw0AanSclXXa2pUDA8Q0ESN548lBnTFlh0duuo49bXMuOg+iwbgPer+1QGuAyEGT3IuuDBhEzw2eKj2m7sbIe52EZkCO0NxhUivCEk/L0c16T9EgLKy10WBoBIqNbMAE9l4GwTkeYVZ6P/wBI2f8AbP8ADcu4WSlSq0TTDRgLSxzeBEEeC5fYeiFSw3rZwQXUnVDgfsPYdkdzgu6K4OKT5OpV9Bz9xUao6BJlSa4yHP3FRLRRnkJn48VSOiEtjzH5j3KXa2bRu/3VTSrbMu/nsV9bvVaBpA71OTVlEuCvpEgAGPYjR0zs3fGcIFLjfLNk0hYdlHFN2ijMyARx5HJOUxJAUqpRyhUlyqEi6dkFlMDKI4ZaIJyrRAPGEEwp5KRIIKBcCUxhJgAk8M1edGuiNW1mR2KQMF5E57mj6RXUej/RqnZWEUgSdXOPrOjfw3AIWFI4v8iqZdh+enZdnyyT1O56zhIpviYzEe1dTvWzRXp8RVH3SPIKntlNocRkTMENphzt8TUEHuPcpeoP2Gau3o2Nask/VGg5mRPcY4rTdHbuaKhIYGhoygRJOWoc4HaobHa6QNesqODW8TRd7JhWtgtTKNnq1pac4BDMAJjsiIkiXapXJsKRQX3eR+VuOxsMHdqPGVeXLeYfUZloQeWYlZawWQV3lr6jGTLi44nRnrkJJJK1dy9G6rCHtNOq0aupODhqNW+s3vCSdVRWCezWA9bVdVdoMmjcrmx0gAOGfeqTSphGgz5lX1lBgcVOJRkmnQxHzP4J62l4pPwxOE98DSdieot2DvTzhIhWSrkRu+DJ9DL/AMVpdScc3MxADRpbvO8gnwWnv8xTxZgtcDIAJHGCRv2GVhr1sgslox0G5Yw44YJa4icwTp7itnbbU2tZRUHWAEtPYa1zmnb2TIMd6vCVohNckKxXq9w7QxNn1m4SBGodDjB5+KlOtIOmYj4y/JVT7HiIqOfRgaPdRc2od0gkGeIATbqrBmxxBbEkw1ue0QxzgOZ70PXUX23yN9lnOLyKLpeS4sdmmo3Ia/mtDfBgADYFlrsvaO27AWsMlwcHDLM9oD3K+ZeLa7Q9oIkTDhBg6SqKno50nFEKkw4p2fGSdKBbnuQ2J4xS0LJtj9hbNRo4/mpWGah8VEsDiKjctqsaLfnj+yUWzJFVbNUadrtgoIpgaPIiesdlNWo2m31nuDRzJhMrSej+gHW1k/Ra498QPvKDLI6dc9EWVjGNE02gD8TzJkq6Lg14I0OfMFR7G0SabwktpkA0zq3Np3jaEiHZXX/SwkO+o9h/dd2D5OnuVBeToe5pfUAwg4Q2WDM5uIEgcQZGuS0nSNww1GH/AKZIP7sgdxnxWbt1ph7XdY+mHMPqtxScj2hByzUZfMOtFdVpOycWvgfSfFZo4gg4o4hJrPdUYGDrKgDsRLR1QGUAAECRr4pQsZObaDDtD2VC2eLYblylIfTLuy5loefqvcAyd8g+5YBFdSwtP9ZqPXawb9C3VHZarmuxNc5pG1pgjvCXaaJa3Nj2ZjIvLm6H1d3go9KFyZX8R63Tf4jTWTphWbHWBtUDa7J/22694K092dNKDoxE0zufEfbGXjCxTbNTwMxFzXOBM6jIxmETrtdqwh4/V1+zqjWSPNWSbxTdaZ2Cy2xrmgtII3yI8RkU5WraCQC6Y13TsXFbNeNWzuljnMgyRJg82rr14H5nEMpa3Tc4ifYVVZbi37CPpvjjFPboiGxda751tmq5AOw0zPCXl8DzUu7rI2iw06QwNmS1oOZ2ku8dI0VXd1twhzcLnl0QBp3lTiyq/wBd3Vj6rfW03/gvE6jrs0m0n2r6HqfYIYZV+r/1/H4iL4qANABaCTmAZOhzJ12qHYsTQ/CKuLIfN4JmTrjywqXWqNoQGMGIicTsyolmp4zJY53bBJDsLWnOC4T2hJ0T9BbyIt1DrpJVrjn35F24F3V0ZJxmXTEljIJBgRmSxveVqaFLCwbCs3d7cdrefqNY0czL3f8AgtWxmIjcF9Hj9z5WY29pMHajqabVKe1R6gyViQVkb2gf1verKzf1zuR9qrbEe3tynfCsrP6xKzCRbdr4+1Gitj5+OKCwDx4tN6Pj/S//AK3+5ZlaLoGf6Y39l/3UktDLZ1ajbMUB2Thod/A8VKdWx6ZVG7N6r2UmvEaHd+CBpuEYpMaOHrN/EcFJMoR+kdfs4thaR5GPf4LNC1nBSPWNp9kZuAIPYGRxZLT3rS62k5p1I1G07wNh4LG08TcLOra9whpaTA0iZASSXIUHUswJl1nxk54qbhgdxg6eaHUgZGlaGj6ofLTw9YR4Jt2FpIIr0TtbTxFvMYY9gT1OqzCYrWtvMVCPegYTbLNhptik6lJJguxB0DYNhzUSnyUi2tgAS45n1iSdBvKaYT3Ljyvk9fAqxIm0bwcBhMObsBHsIT1GpTJ1dTPiPEKAlZ7Esc84izwQntE6+qk9V2g44TJGc9pdRsdUOofOExBAG8UzPjmVx+zMmqwRq9o8XBdcfSizDm6P3nn3BPOdwlL3KQxfeY4WFZrxYJEYWjMAZkyZ5ZKjvX0gU6ZLaYk6EiD/AJj36Km6V3sWAUmGHOEuO0N0jvzWTs74eDiLY2gSRyG9cvTf+fCf3ky3XdTHFk7Mat+b5/v4nQrvvkWgE9oOaYIdqNyurtYNYdIJgz2dBIInM6bNhXPOjN6NpveX4j1haAYmTJ1PePFdGu8jD6xnMluwSYB5mCO5Xhh9PPS0HN1PrdDb3aT/AD/gc6NOzqv+tUqeRFMfcWssmTVmeiDPmATtBdzLnOPvWkok4ROuS9bGuD5uWyQq+3WttFjqlQ4WMEuMEwN8DNWGxVPSCzh9mrNOhpVB/kKqhSrpekewD/mG/Zqfyp0ek2wf4hv2an8q4AShiyW4Md5f6R7Ac/lDfs1P5UFwXEgtwYzq3no7uwBrqx9ZxLG8AAJ8SQO5YNdL6BMLrHyqPj/L+ajPQ0dmhdVDdZngjbejj/dujiQETaLtonn+KcFMjYolQOrgjNpb4H2LJX7TAqNJLgCe1gmX8Ms5WrqNWdvlpgOBDSDqQCANCYPNEBUfKIyZWNMfVrNE9xdPtUyzV3kf1zXt4NYB4gKO1znujradbeIEt4gthTQ0AQMgFOTHiiHef0e/3KLRfCk3g7NvJx+PBQYXJJWz1sPyJEsJUKG2RoU9TtB2qTiPROuls2ikCM+sb7ZXVraYs7R+z7yuW9HwTaafAk+DSV1S8bpNoodWHYQQJdwIGiqoOWPtXlg9RY8ylLwv3OV3uDaLYW0+2XFrWxtgDbumc1qbl9H9IkddUc5wAOFoc1hGmTyJeJ2iFfWnonSo1qPUMDT1NYF0GJhgaXce07mrWx2TDJMYiSYBcQJMmC7PWO4AbF0Tl6cVBOqRxperN5Grtso73uGn1lBtNkCkHFrGjKXEdo7z2dVaWSzPaMLwABpGZkwTOzaNOKt7OMid/uy9sqrbUp/KakF4qGCQQ/AQ0AS0ns+Ga87pc0svUSXhL9x+pz/drGlSv82OdFKXzVMbmtJ84C0jcyqTo82KbY58ydO4DJXQdHNfQRVI8h7Fudqo9tZLHje1w8WkJ4IOGSYB5feIKTOSlXrSw1qjd1R48HEKGEXswcoIkEDFAuh3DeWGy0gzIBpn9qTiXPFc9HbzwPwO9V5Hc7Qdx08FOStDRdM6PZesIBLyFMaX/XJ5gImtgRuAUqx0plx2KBUi1LQ4esAeWR8FVXq1r2GNvmVdW+q1rTIyWedLnTsPkhKVBSsjU2huwA7YTdV6ctNMhRXFRKka2HMTtb7yohqgKwLQcjmmzcocJxhg3unCO8ZhL2Wzrx51GNMnUejtR1MP7Mu0bPa/DzTFisGPFiODCYgjMka5bE/Y7zNB7cTg7DEkGWnLYVrBZrPbRja7A+NRGfMbVvTRvtL8Evox0UbTGOQ7E3IEQQSD+K31lpNDA0RMCe72rn3yi1WNoJb11EfSZOJo4t1jlKvblv8AZXAIOqvjfZwc2ZPI+5lj0gvhlGoxr5hwOgmM8jGqZtNuAouqNzAaXA7DlkqjpHcL3v61kvn1gSSRy3jgm7vfSbQdSqvqtxGc6NQBvIwZzAK2bCpSuLs83p+t6lTnhnCopPtl9fF+9/TXkq7DVqmYqVGtmXOBfDZOZOFaanbMc4bRSqtJcIAAqNDsmgEEHKdonJNXfag2G0rbSI2MqNpDyAYVKqCp2cfyfN4EsnFEEmJJ3Lo4aSpcfqQ6PpX08WpScm/7wXlgpBrRuGncpFMyZURlSdOXgptEKp1DgQdolFJKxjzt02svV2+0N/8Alce5xxD7yoxquiemS7GstFOs3Wq0h3EsiD4OA7lzoaoswcokSNAxQp+wn51k/Xb94JhOWemXPaGiXEgAbyTklMdqpkTLpIGwbSpRtAYwknj+Si2fQb/jTgoF6VpcGzprw3DmuZukXStjFqruquk6bAn6NnyT1nsikijlChsulRR2umqmuFo7bR2qktVKEyFZEYtBctCprT6mdoqaEcACD3qgojNWFhtDHOIdZOtjIOxMEjgCE0VyLJ8D19XM5jx1oYBUlwwSW65gTz81Oui7XYJZRDyMusY803x+s0AtfziU7WsVKpTLW2KrTd9FzXUsiNJzEhNXFf1SyF1OpTcQDJI1bO8bQjVMMXaNhdF5OZTb1oEE4cQMtnccsjwKmP6P0Xk1KUU3ugktAhxGhI38VFaLPbqeycjIMEEaExtHFMsNWygSS5oynhxRehlbf1NBQY5rYdmUzeWOAWPp09+NoLTuzJEeKdo2vG0EbpQr0w4Q4AjaDmD3IoWS8FZ1Fd2ZpWWsOBcP5gjbZMJafk1OjLsyCCT2ScoaNsKObtYSYsIyOrHtHfk0In2YsbjFnfTwODnOfUxANzDsIk/WnZoqqiDRfWR2GOJKtGPACzthcX1ODVdqqYrRIFediJz0TUQ3lEBzD0ztdFnOyag74ZHkCuWgrrPpkt7RRo0vpueX8mtBHmXeS5M1FgASjSSjQMUSvOh1KbU0/Va5w5xA9qo1Oua8eorNfqBII4HIpHoKOvXEzrKoGoa17iP2Rp4qqLPnnA6g58zmfMqf0QtrTVa5pBDwWjiHDyMiFWW1zmWmqHa9Y6ftH8lzzXwl4bL6gzJSG00ixMkKyo2dRR0MqbTZVRXjZlsa1HJUV6UwAScgEwrMbeFoFJpJ1OQ25lVVhtbR/eVxyx+4qRedo6wy2o1o3PEHmMWqi0HuH99THcxVSpEJO2aOw32B/wAza2//AKH3FXNC9aLjidaqxcBA6xjyN8HsTCyVKu7/ABFHwYptG8Ko0r0D+6z8VjI1zSyphq0D1dUethkB3Np1C1l13g4tioFzOz3rULml1Sz9k6jC08pxaLaXf0iY8AOwB29pBnzSFU00aVtOPVAHkl03zrkVX2e2bjIUwvnaiYRa7OHiHDs+HsVJetnaKVQNoVH9n/rS0T6pwOO/hsV4XuWc6XW0NZEBwiHAyARLZEjTMt7yEYvmhZJVZoujdEiixztXNaT3wrKoCSYVfYbwHVtER2WxuiMlcWdwwiMztK6U01wQdp8ga6IB/Mo3u7zsGwfiU9TpbcpQdRPDzTCnDfStasVujaym1p5yXexwWMaug+kPoFaG2h1ak19ZlVxccLS5zHHVpA2bj3c8LXsNSnlUpvZOmJrmzykIsAwggUEDFIgEE5Zq2B7XD6JB8DKUxq+hN+Gz1WMqNcIeHNkEZzody09uqitaXu+s8lUreldnd9Jw4Pacu8SlOrzFRjsQOcjzUJ20Wg0mdBu5vZAVpTGSzPR+8RUAzzWnJDWyVJHSxm0PABJXNOkfSEVqnV0qrWtacyY7R79ildKOlXXONOlVY1oMGfpcM9ioxZqkgllJ44SPxVFH3ISl4Rbi6ar6fZ+T1+AgOH2SfYqh12VGvg2dnKT+C29hugPpNL7DlHrU3txeBDT5qkvm6KLSCKNrGe0H240RCIy560f2Wn9p38qKpdFQa2Rnc4/yq5sF22dzAeotZ7nR99Sf+C0NlC2t4ifdUQoJknWRwP8AZB9ofypRojU2WOTm/gru3XPSH+NHNtU+xyp69lY31X2oc21fegYmXd0gdR9VlZsbJa4e1be5+lbag+cyOWz27iuWG04T/aKg/aB97VLsNrYXDFaAHGBi9mJuU81qGUjrVqvlrWgzJOgEd5PALLWvpCKzmUMGJmIxGTi9x7T8W4QBG6dyYu+4jBxVzULozbxGXcCrXo7cIofOOzcdNmEct8LJ9vIX8XCNSaAwidyKm57fVe7lMjzR07TKda4ez2JE60Uq9kuyXxsdr8bVZMtAdt4qgwhP2atnhJy2Ha38leGS3TIzxraLl7lxT0rdJOvtPUt9SgSObzGLwgDxXXbbb+rpPe+Pm2ucd0NBPuXmy12s1HuqO9Z7nOPNxJPtXR4IDMo0klBAxTIIIJTAT1G1vYCGuc0HWCQmUFjGu6N31UptDgHuIJk5EGO+VpLb0zfaG4BUZR34hmeHayjksf0epF1Mw97TiOnq6DYr2ydY1pLm0qg44mnykeSg6TK9zqiJaKVQnNtKoN7cvZIRsslMsM2eo0jayD7CCoVptdAv/qnMd+qR+Svbisb3+pWqNB3wfIyiA03RmtRFMdu2sI3CuQPCR5KVfdVpYf6eeT2sB86YKcuSyWlmQrsI/WpNPshW9qZaC0gizP5tqN9hKFoJmrkt8Mj/AIgxuekUve1WjLe3/wBy8qf8ir7tqVmlzRSs2R1mp+CtGVrRPqWX/VWTRqFPtIcMrwpfvMo/gFW16BJ/t1n+zRV1Rq2g6ssv+qlu63bQsp/eqD/xKNr+/wDDUYq9bgc/OnaLLUO3JgP+V0LNWi7qrTDmUDyP5rrDQ94LXWeylu4uefaxZq+7ps8kfJKQdwfA/hocGKPo/ej2OwvAafowZkDZ3LdWa0B4kLl142dlN0spBjxoQ8mP8gWpuK8y5gcMp1HEZGOClJFoS8Gu0TorqNZa2IJ6mUpQeFrS6dp7beYUf5PtS6NLMcx7VlsD0VnpLvPqrC+nMOqYWDeRil3kPNcYnJXXTO/nWq1VHGcLXFrGn6LQY03mJKo5yXos4A0EUokAn//Z"/>
          <p:cNvSpPr>
            <a:spLocks noChangeAspect="1" noChangeArrowheads="1"/>
          </p:cNvSpPr>
          <p:nvPr/>
        </p:nvSpPr>
        <p:spPr bwMode="auto">
          <a:xfrm>
            <a:off x="0" y="-1157288"/>
            <a:ext cx="1895475" cy="2419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16" name="AutoShape 4" descr="data:image/jpeg;base64,/9j/4AAQSkZJRgABAQAAAQABAAD/2wCEAAkGBhQSERUUExQUFRQVFxUYGBgYGBQXFxUYFxQXFxQYGBQXHCYeFxkjHBQUHy8gJCcpLCwsFx4xNTAqNSYrLCkBCQoKDgwOGg8PGiwkHCUsKSwvLCwsLCosKSwsKSwsLCwsLCwsKSwsLCwsLCksKSwsKSksLCksLCkpLCwsLCwsNf/AABEIAP4AxwMBIgACEQEDEQH/xAAcAAAABwEBAAAAAAAAAAAAAAAAAQIDBAUGBwj/xABMEAABAwEFBAYFCAYIBQUAAAABAAIRAwQFEiExQVFhcQYTIoGRoQcyscHwFCNCUpKy0eE1YnKCs9IkMzRDVKKj8RVEU3PCJVVjg5P/xAAaAQADAQEBAQAAAAAAAAAAAAABAgMABAUG/8QALhEAAgICAQMCAwgDAQAAAAAAAAECEQMxIQQSQRNRIjJhFCOBkaHB4fAz0fEF/9oADAMBAAIRAxEAPwDiOJDEkShKxhYclYk1KOVjDwclSmA5LDljD8o4SWNlSGUkG6DQ0GpYpEqUwgcTuSPlJ1EQl7g9o06iRsKTgU2jb3DMCeaXSwuklsb+/ct3+4e0roRqbUsrT6p7iorqcGCnTTFaaErZ+ij9IN/7VX7oWNhbL0U/pFv/AG6v3UyFOyVxp3+5MEJ616BRw4DcnjJaJyT2PtCMhRxXnTJKFYakTyTdyJrnhDpUc1STu88u5G6pOveJnySGnd4Z6fGxMUUH5FEZ6n8uEcd6OnTk8ETo5TvJ19yNoiDmNfg/miFKkLaxBONfllHigoSwqTuwd7XB5XQQQSFQI0SCxg0oFIRhYxPsxyz+OCfLjppKas9PQbs05izdwH+6kyiJF32Ek4nThByAylFb6eF3q4QfozLjzOxS7vtIaA52bj6o2NG9M3k2e1GZzk+wJfI3gVRY0NBI0jIb+J9yYfXnPicvYmBWJHtTkRns+IWowdOcQkZHUK2s929aC0xiHqnekWCyBzZcJGnI6a+CsbHZcLxnydnkdxnwQ7qG7TM2izFji1wggrW+ir9Is/Yq/cSekFgFVrXNjE0ZjTEEr0XNi8mD9Sr9wrohKyElR2O16BRHsyO3L44qdapyhMtZJzPxx3q8VwQnuiM2mTs/LuTuEiAdeYUkRMZJu00ZzGyc4z0QUUCD7XYw8HYPjaiZPEcMvJRn2aZ7ZElueWcOBjPYQI8U82Ry5eOuxG6Ot09Mk0qUjM8okx3pLxmBOnxtTT7YxgnEAOJgFIN5NOE4mkP9Ug6iTJB26HwRsk4u7ZNbpkgmqFTeQEaJGSpnltBBBcxcCCCCxgJTdUlOUR2gsYsmujwSDkCUU5j44e9FaNgUSpMsjZJcdAp1rqYm4do8uA/FQrI7KNohXFhsAcMzBOzhtJ+NqRsdIzZpQVZizEtiJOXvCn1LkOKCNTl4ZK46N2HraoZE4GkE7PW15wg5DKBNuW54s0OAzDyRtH1eRmCmK9hLXkTrlprHHmt427JaRtjSFT22z4aL6hAwtiZ2DKe+So27LuKozdgpuxFpzHsSOgMC9mgaAVhzhjs1OsL8qmeZ9U8Tp71D6C0iL0pkxpVH+m5dmE48p1y0bE00J6vsTQad6646OSWw2NS6miJpSjoiKVpbuAKA+M57k7UsueuXHzTfU6CCZz3+xc73Qe17Ilsc2CHTBIERORymAeJz2JdisIOFoJLaYDQNAMpGmpgp/qztyB3/AISp1FkNACrFPyAbFkAnLM6nfAgZ67IQT6CrYDykggguU6QIIILGAl0jmEhLpHMLGLLBpvEpuoRtyPsTzXz5pqvQJmM9vcooqW12WMEEnbC0F3XVUxS1sjXLUZcVSXOSabYzJWqumy2hzh1damI1aZ/BQezogWFPonWqgS4MgZZzmVJujofXoPkVGAGJPLgRmmbd0pqWR7WVXU3k5xTMkcxsWssNpFooh4kB2fEIUVTQVe/aVABr3h9TcIknkNFBvis60WWs3qyA5jhJyOmWR4qFFSjVJZQY7PJxcZI3zhJHJX939Y8E1ABOwTp3ogZgw5uDsxDDEb4GXn7U10Nq47yovwxPXBw3OFJ589VHvCzuZXq0W5txPHdOR5jJT+hdDq7ZRaXBxxPJzmPmXiJVsWzmyLg6dax2czHko9HFt035KXX0TbHA6Lujo4ZbDYwJYQajLUQDVRsjaFGYYM5+XepjgkOpA6hK427GUq4GnOxDLZsAmPelWdxGUH3Imsw6AHLfBjluTdOq7XUfG7RZzUV8RlFvQ6+oZQQETnlkgmsSjysggguc6AIIILGAlM1RIArGJpfGaXRtJa4Ob8TqFHxzKXZXA5EgcTp37lOiiZqujjg5k/rHu+JWwu/o4wiQXZ65mCsPcbwC5oI2GBsK6BcFukQVyy4Z146ZSdIbmZTLY2bhA7gtd0NtZdTA2NyCp+lN2VH4XNEs2xr4JXRS2xU6uH5amDHiltsqkkbpjAU61uSjWepmdm781JxZJ0IznnTKvTbUlub8bwTmACMy07/WVL0Gtzn3lRByE1MgIA+aqbFJ6bDFWe0H1XE8iQJM+Cq/R2f/AFKhzf8AwnrqxJHHlbbO219PjcmW5HuT1pGQUQO4E5c9+5dUdHJLZLaOPsTgCjUn5zGfPJSy3JEA0Ukg5ZwlwiAWANWknCE2wbtPcpT2SFFawtBBB93+ynONlY/K0gju+PjNBGI+IQUraEo8sII0SJYCCCCxgIII1jC6b4So3JsJ1hQoKZMuavhrDjkVvLstuFy59ZsntduI9q1ZcRp3Lnyrk6MbN8+3udT3NA13c0Vy2im0mTiJn1QXR4KFdNvc2k1tQAsdliGYJImDuMK8s1kawAtdqufR1qvJZWQlwADDG9xjy1UphIBBhRqVZtNsuJ3aySdwCYvcVKllrCmCHGm/DvnCVRcsSfujkt/38atasWZNe92e0iYHkApfo7/SNn5v/hPWbWj9Hv6Rs/7Tv4b13xVHnt2dwr6BMCjtk/HtT1qHZ+NxUei+dnt+P9lWOiMtkikzTNOFpGQ0SaAEp20GBCDdASsbjJJhCnp58vxQWTTM00LakVRIPLROBmUpNVsfHDVLPQ+P5iJU1GnvQQbZ5M7PJBJGFqzZH8XB5YQQRIDgQQQWMGgiQWMGlNckpdCiXuDWiXOIAG8lYxaXXYS9r3kHCyBzJ2fHBaCJAjbCt7DY6VmpMs7oLngl3E5SZ2Z5Dkq67rI4VGU3fWA5idQufI7OjGjodlugNu57Trgxjg4ZtPkFTWKvaMMikXRnm5oA7yVoeltu6qzdWz1nw0AanSclXXa2pUDA8Q0ESN548lBnTFlh0duuo49bXMuOg+iwbgPer+1QGuAyEGT3IuuDBhEzw2eKj2m7sbIe52EZkCO0NxhUivCEk/L0c16T9EgLKy10WBoBIqNbMAE9l4GwTkeYVZ6P/wBI2f8AbP8ADcu4WSlSq0TTDRgLSxzeBEEeC5fYeiFSw3rZwQXUnVDgfsPYdkdzgu6K4OKT5OpV9Bz9xUao6BJlSa4yHP3FRLRRnkJn48VSOiEtjzH5j3KXa2bRu/3VTSrbMu/nsV9bvVaBpA71OTVlEuCvpEgAGPYjR0zs3fGcIFLjfLNk0hYdlHFN2ijMyARx5HJOUxJAUqpRyhUlyqEi6dkFlMDKI4ZaIJyrRAPGEEwp5KRIIKBcCUxhJgAk8M1edGuiNW1mR2KQMF5E57mj6RXUej/RqnZWEUgSdXOPrOjfw3AIWFI4v8iqZdh+enZdnyyT1O56zhIpviYzEe1dTvWzRXp8RVH3SPIKntlNocRkTMENphzt8TUEHuPcpeoP2Gau3o2Nask/VGg5mRPcY4rTdHbuaKhIYGhoygRJOWoc4HaobHa6QNesqODW8TRd7JhWtgtTKNnq1pac4BDMAJjsiIkiXapXJsKRQX3eR+VuOxsMHdqPGVeXLeYfUZloQeWYlZawWQV3lr6jGTLi44nRnrkJJJK1dy9G6rCHtNOq0aupODhqNW+s3vCSdVRWCezWA9bVdVdoMmjcrmx0gAOGfeqTSphGgz5lX1lBgcVOJRkmnQxHzP4J62l4pPwxOE98DSdieot2DvTzhIhWSrkRu+DJ9DL/AMVpdScc3MxADRpbvO8gnwWnv8xTxZgtcDIAJHGCRv2GVhr1sgslox0G5Yw44YJa4icwTp7itnbbU2tZRUHWAEtPYa1zmnb2TIMd6vCVohNckKxXq9w7QxNn1m4SBGodDjB5+KlOtIOmYj4y/JVT7HiIqOfRgaPdRc2od0gkGeIATbqrBmxxBbEkw1ue0QxzgOZ70PXUX23yN9lnOLyKLpeS4sdmmo3Ia/mtDfBgADYFlrsvaO27AWsMlwcHDLM9oD3K+ZeLa7Q9oIkTDhBg6SqKno50nFEKkw4p2fGSdKBbnuQ2J4xS0LJtj9hbNRo4/mpWGah8VEsDiKjctqsaLfnj+yUWzJFVbNUadrtgoIpgaPIiesdlNWo2m31nuDRzJhMrSej+gHW1k/Ra498QPvKDLI6dc9EWVjGNE02gD8TzJkq6Lg14I0OfMFR7G0SabwktpkA0zq3Np3jaEiHZXX/SwkO+o9h/dd2D5OnuVBeToe5pfUAwg4Q2WDM5uIEgcQZGuS0nSNww1GH/AKZIP7sgdxnxWbt1ph7XdY+mHMPqtxScj2hByzUZfMOtFdVpOycWvgfSfFZo4gg4o4hJrPdUYGDrKgDsRLR1QGUAAECRr4pQsZObaDDtD2VC2eLYblylIfTLuy5loefqvcAyd8g+5YBFdSwtP9ZqPXawb9C3VHZarmuxNc5pG1pgjvCXaaJa3Nj2ZjIvLm6H1d3go9KFyZX8R63Tf4jTWTphWbHWBtUDa7J/22694K092dNKDoxE0zufEfbGXjCxTbNTwMxFzXOBM6jIxmETrtdqwh4/V1+zqjWSPNWSbxTdaZ2Cy2xrmgtII3yI8RkU5WraCQC6Y13TsXFbNeNWzuljnMgyRJg82rr14H5nEMpa3Tc4ifYVVZbi37CPpvjjFPboiGxda751tmq5AOw0zPCXl8DzUu7rI2iw06QwNmS1oOZ2ku8dI0VXd1twhzcLnl0QBp3lTiyq/wBd3Vj6rfW03/gvE6jrs0m0n2r6HqfYIYZV+r/1/H4iL4qANABaCTmAZOhzJ12qHYsTQ/CKuLIfN4JmTrjywqXWqNoQGMGIicTsyolmp4zJY53bBJDsLWnOC4T2hJ0T9BbyIt1DrpJVrjn35F24F3V0ZJxmXTEljIJBgRmSxveVqaFLCwbCs3d7cdrefqNY0czL3f8AgtWxmIjcF9Hj9z5WY29pMHajqabVKe1R6gyViQVkb2gf1verKzf1zuR9qrbEe3tynfCsrP6xKzCRbdr4+1Gitj5+OKCwDx4tN6Pj/S//AK3+5ZlaLoGf6Y39l/3UktDLZ1ajbMUB2Thod/A8VKdWx6ZVG7N6r2UmvEaHd+CBpuEYpMaOHrN/EcFJMoR+kdfs4thaR5GPf4LNC1nBSPWNp9kZuAIPYGRxZLT3rS62k5p1I1G07wNh4LG08TcLOra9whpaTA0iZASSXIUHUswJl1nxk54qbhgdxg6eaHUgZGlaGj6ofLTw9YR4Jt2FpIIr0TtbTxFvMYY9gT1OqzCYrWtvMVCPegYTbLNhptik6lJJguxB0DYNhzUSnyUi2tgAS45n1iSdBvKaYT3Ljyvk9fAqxIm0bwcBhMObsBHsIT1GpTJ1dTPiPEKAlZ7Esc84izwQntE6+qk9V2g44TJGc9pdRsdUOofOExBAG8UzPjmVx+zMmqwRq9o8XBdcfSizDm6P3nn3BPOdwlL3KQxfeY4WFZrxYJEYWjMAZkyZ5ZKjvX0gU6ZLaYk6EiD/AJj36Km6V3sWAUmGHOEuO0N0jvzWTs74eDiLY2gSRyG9cvTf+fCf3ky3XdTHFk7Mat+b5/v4nQrvvkWgE9oOaYIdqNyurtYNYdIJgz2dBIInM6bNhXPOjN6NpveX4j1haAYmTJ1PePFdGu8jD6xnMluwSYB5mCO5Xhh9PPS0HN1PrdDb3aT/AD/gc6NOzqv+tUqeRFMfcWssmTVmeiDPmATtBdzLnOPvWkok4ROuS9bGuD5uWyQq+3WttFjqlQ4WMEuMEwN8DNWGxVPSCzh9mrNOhpVB/kKqhSrpekewD/mG/Zqfyp0ek2wf4hv2an8q4AShiyW4Md5f6R7Ac/lDfs1P5UFwXEgtwYzq3no7uwBrqx9ZxLG8AAJ8SQO5YNdL6BMLrHyqPj/L+ajPQ0dmhdVDdZngjbejj/dujiQETaLtonn+KcFMjYolQOrgjNpb4H2LJX7TAqNJLgCe1gmX8Ms5WrqNWdvlpgOBDSDqQCANCYPNEBUfKIyZWNMfVrNE9xdPtUyzV3kf1zXt4NYB4gKO1znujradbeIEt4gthTQ0AQMgFOTHiiHef0e/3KLRfCk3g7NvJx+PBQYXJJWz1sPyJEsJUKG2RoU9TtB2qTiPROuls2ikCM+sb7ZXVraYs7R+z7yuW9HwTaafAk+DSV1S8bpNoodWHYQQJdwIGiqoOWPtXlg9RY8ylLwv3OV3uDaLYW0+2XFrWxtgDbumc1qbl9H9IkddUc5wAOFoc1hGmTyJeJ2iFfWnonSo1qPUMDT1NYF0GJhgaXce07mrWx2TDJMYiSYBcQJMmC7PWO4AbF0Tl6cVBOqRxperN5Grtso73uGn1lBtNkCkHFrGjKXEdo7z2dVaWSzPaMLwABpGZkwTOzaNOKt7OMid/uy9sqrbUp/KakF4qGCQQ/AQ0AS0ns+Ga87pc0svUSXhL9x+pz/drGlSv82OdFKXzVMbmtJ84C0jcyqTo82KbY58ydO4DJXQdHNfQRVI8h7Fudqo9tZLHje1w8WkJ4IOGSYB5feIKTOSlXrSw1qjd1R48HEKGEXswcoIkEDFAuh3DeWGy0gzIBpn9qTiXPFc9HbzwPwO9V5Hc7Qdx08FOStDRdM6PZesIBLyFMaX/XJ5gImtgRuAUqx0plx2KBUi1LQ4esAeWR8FVXq1r2GNvmVdW+q1rTIyWedLnTsPkhKVBSsjU2huwA7YTdV6ctNMhRXFRKka2HMTtb7yohqgKwLQcjmmzcocJxhg3unCO8ZhL2Wzrx51GNMnUejtR1MP7Mu0bPa/DzTFisGPFiODCYgjMka5bE/Y7zNB7cTg7DEkGWnLYVrBZrPbRja7A+NRGfMbVvTRvtL8Evox0UbTGOQ7E3IEQQSD+K31lpNDA0RMCe72rn3yi1WNoJb11EfSZOJo4t1jlKvblv8AZXAIOqvjfZwc2ZPI+5lj0gvhlGoxr5hwOgmM8jGqZtNuAouqNzAaXA7DlkqjpHcL3v61kvn1gSSRy3jgm7vfSbQdSqvqtxGc6NQBvIwZzAK2bCpSuLs83p+t6lTnhnCopPtl9fF+9/TXkq7DVqmYqVGtmXOBfDZOZOFaanbMc4bRSqtJcIAAqNDsmgEEHKdonJNXfag2G0rbSI2MqNpDyAYVKqCp2cfyfN4EsnFEEmJJ3Lo4aSpcfqQ6PpX08WpScm/7wXlgpBrRuGncpFMyZURlSdOXgptEKp1DgQdolFJKxjzt02svV2+0N/8Alce5xxD7yoxquiemS7GstFOs3Wq0h3EsiD4OA7lzoaoswcokSNAxQp+wn51k/Xb94JhOWemXPaGiXEgAbyTklMdqpkTLpIGwbSpRtAYwknj+Si2fQb/jTgoF6VpcGzprw3DmuZukXStjFqruquk6bAn6NnyT1nsikijlChsulRR2umqmuFo7bR2qktVKEyFZEYtBctCprT6mdoqaEcACD3qgojNWFhtDHOIdZOtjIOxMEjgCE0VyLJ8D19XM5jx1oYBUlwwSW65gTz81Oui7XYJZRDyMusY803x+s0AtfziU7WsVKpTLW2KrTd9FzXUsiNJzEhNXFf1SyF1OpTcQDJI1bO8bQjVMMXaNhdF5OZTb1oEE4cQMtnccsjwKmP6P0Xk1KUU3ugktAhxGhI38VFaLPbqeycjIMEEaExtHFMsNWygSS5oynhxRehlbf1NBQY5rYdmUzeWOAWPp09+NoLTuzJEeKdo2vG0EbpQr0w4Q4AjaDmD3IoWS8FZ1Fd2ZpWWsOBcP5gjbZMJafk1OjLsyCCT2ScoaNsKObtYSYsIyOrHtHfk0In2YsbjFnfTwODnOfUxANzDsIk/WnZoqqiDRfWR2GOJKtGPACzthcX1ODVdqqYrRIFediJz0TUQ3lEBzD0ztdFnOyag74ZHkCuWgrrPpkt7RRo0vpueX8mtBHmXeS5M1FgASjSSjQMUSvOh1KbU0/Va5w5xA9qo1Oua8eorNfqBII4HIpHoKOvXEzrKoGoa17iP2Rp4qqLPnnA6g58zmfMqf0QtrTVa5pBDwWjiHDyMiFWW1zmWmqHa9Y6ftH8lzzXwl4bL6gzJSG00ixMkKyo2dRR0MqbTZVRXjZlsa1HJUV6UwAScgEwrMbeFoFJpJ1OQ25lVVhtbR/eVxyx+4qRedo6wy2o1o3PEHmMWqi0HuH99THcxVSpEJO2aOw32B/wAza2//AKH3FXNC9aLjidaqxcBA6xjyN8HsTCyVKu7/ABFHwYptG8Ko0r0D+6z8VjI1zSyphq0D1dUethkB3Np1C1l13g4tioFzOz3rULml1Sz9k6jC08pxaLaXf0iY8AOwB29pBnzSFU00aVtOPVAHkl03zrkVX2e2bjIUwvnaiYRa7OHiHDs+HsVJetnaKVQNoVH9n/rS0T6pwOO/hsV4XuWc6XW0NZEBwiHAyARLZEjTMt7yEYvmhZJVZoujdEiixztXNaT3wrKoCSYVfYbwHVtER2WxuiMlcWdwwiMztK6U01wQdp8ga6IB/Mo3u7zsGwfiU9TpbcpQdRPDzTCnDfStasVujaym1p5yXexwWMaug+kPoFaG2h1ak19ZlVxccLS5zHHVpA2bj3c8LXsNSnlUpvZOmJrmzykIsAwggUEDFIgEE5Zq2B7XD6JB8DKUxq+hN+Gz1WMqNcIeHNkEZzody09uqitaXu+s8lUreldnd9Jw4Pacu8SlOrzFRjsQOcjzUJ20Wg0mdBu5vZAVpTGSzPR+8RUAzzWnJDWyVJHSxm0PABJXNOkfSEVqnV0qrWtacyY7R79ildKOlXXONOlVY1oMGfpcM9ioxZqkgllJ44SPxVFH3ISl4Rbi6ar6fZ+T1+AgOH2SfYqh12VGvg2dnKT+C29hugPpNL7DlHrU3txeBDT5qkvm6KLSCKNrGe0H240RCIy560f2Wn9p38qKpdFQa2Rnc4/yq5sF22dzAeotZ7nR99Sf+C0NlC2t4ifdUQoJknWRwP8AZB9ofypRojU2WOTm/gru3XPSH+NHNtU+xyp69lY31X2oc21fegYmXd0gdR9VlZsbJa4e1be5+lbag+cyOWz27iuWG04T/aKg/aB97VLsNrYXDFaAHGBi9mJuU81qGUjrVqvlrWgzJOgEd5PALLWvpCKzmUMGJmIxGTi9x7T8W4QBG6dyYu+4jBxVzULozbxGXcCrXo7cIofOOzcdNmEct8LJ9vIX8XCNSaAwidyKm57fVe7lMjzR07TKda4ez2JE60Uq9kuyXxsdr8bVZMtAdt4qgwhP2atnhJy2Ha38leGS3TIzxraLl7lxT0rdJOvtPUt9SgSObzGLwgDxXXbbb+rpPe+Pm2ucd0NBPuXmy12s1HuqO9Z7nOPNxJPtXR4IDMo0klBAxTIIIJTAT1G1vYCGuc0HWCQmUFjGu6N31UptDgHuIJk5EGO+VpLb0zfaG4BUZR34hmeHayjksf0epF1Mw97TiOnq6DYr2ydY1pLm0qg44mnykeSg6TK9zqiJaKVQnNtKoN7cvZIRsslMsM2eo0jayD7CCoVptdAv/qnMd+qR+Svbisb3+pWqNB3wfIyiA03RmtRFMdu2sI3CuQPCR5KVfdVpYf6eeT2sB86YKcuSyWlmQrsI/WpNPshW9qZaC0gizP5tqN9hKFoJmrkt8Mj/AIgxuekUve1WjLe3/wBy8qf8ir7tqVmlzRSs2R1mp+CtGVrRPqWX/VWTRqFPtIcMrwpfvMo/gFW16BJ/t1n+zRV1Rq2g6ssv+qlu63bQsp/eqD/xKNr+/wDDUYq9bgc/OnaLLUO3JgP+V0LNWi7qrTDmUDyP5rrDQ94LXWeylu4uefaxZq+7ps8kfJKQdwfA/hocGKPo/ej2OwvAafowZkDZ3LdWa0B4kLl142dlN0spBjxoQ8mP8gWpuK8y5gcMp1HEZGOClJFoS8Gu0TorqNZa2IJ6mUpQeFrS6dp7beYUf5PtS6NLMcx7VlsD0VnpLvPqrC+nMOqYWDeRil3kPNcYnJXXTO/nWq1VHGcLXFrGn6LQY03mJKo5yXos4A0EUokAn//Z"/>
          <p:cNvSpPr>
            <a:spLocks noChangeAspect="1" noChangeArrowheads="1"/>
          </p:cNvSpPr>
          <p:nvPr/>
        </p:nvSpPr>
        <p:spPr bwMode="auto">
          <a:xfrm>
            <a:off x="0" y="-1157288"/>
            <a:ext cx="1895475" cy="2419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318" name="Picture 6" descr="http://www.bellasbookshelves.com/wp-content/uploads/2010/02/feedom-to-read2.jpg?w=2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600200"/>
            <a:ext cx="3667125" cy="469136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62000" y="27432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To read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Ayudar</a:t>
            </a:r>
            <a:endParaRPr lang="en-US" dirty="0"/>
          </a:p>
        </p:txBody>
      </p:sp>
      <p:pic>
        <p:nvPicPr>
          <p:cNvPr id="22530" name="Picture 2" descr="http://sandiegocaregiversblog.com/wp-content/uploads/2010/01/staying-fit-to-help-with-your-caregiving-duti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752600"/>
            <a:ext cx="3495675" cy="31146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181600" y="5029200"/>
            <a:ext cx="320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To help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Vender</a:t>
            </a:r>
            <a:endParaRPr lang="en-US" dirty="0"/>
          </a:p>
        </p:txBody>
      </p:sp>
      <p:pic>
        <p:nvPicPr>
          <p:cNvPr id="12290" name="Picture 2" descr="http://bethelbuzznews.files.wordpress.com/2011/08/for_sale_sig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2209800"/>
            <a:ext cx="3638550" cy="360240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19200" y="3352800"/>
            <a:ext cx="3124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To sell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Ver</a:t>
            </a:r>
            <a:endParaRPr lang="en-US" dirty="0"/>
          </a:p>
        </p:txBody>
      </p:sp>
      <p:sp>
        <p:nvSpPr>
          <p:cNvPr id="11266" name="AutoShape 2" descr="data:image/jpeg;base64,/9j/4AAQSkZJRgABAQAAAQABAAD/2wCEAAkGBhQSERUUExQVFRUVFhcWFxgWGBcXFxcXGBQWFxcYFxcXHSYeGBwkGhgYHy8gJCcpLSwsGB4xNTAqNScrLCkBCQoKDgwOGg8PGikkHyQsLCksKSksLCkpKSwsLCksLCwpKSwsKSwsKSwpLCksLCwsKSwsLCkpLCwpKSksLCwsLP/AABEIALcBEwMBIgACEQEDEQH/xAAcAAAABwEBAAAAAAAAAAAAAAAAAQIEBQYHAwj/xABFEAACAQIEAwYDBgIHBwQDAAABAhEAAwQSITEFBkEHEyJRYXEygZEUI0JSobGCwTNicpKy0fAVJEOiwuHxCDRTcxaD0//EABkBAAMBAQEAAAAAAAAAAAAAAAABAgMEBf/EACQRAQEAAgICAgMAAwEAAAAAAAABAhEhMQMSBEEyUWEiQnET/9oADAMBAAIRAxEAPwDWBShRUqudsFLFJArtbtT5/t/3/QU5NptEtHi7LNaYIYaPCfUaiuKHvFJQlNYnwk7A9Qw6+XnVY4zheJm4DhsbbIXQ2zbRCfFq0kOHPSQFGmgmtNI2W/DsebmYG7EEZO8tZDr8REzPzqO5k5JxmPsixcc2kLqzOWV4CknRQ2pmOtG3aYMM5t38TZuspIKmzesXAfJm8SA+6gVa+WubLWPstdsyMjm24JUlWAB+JCVYQwIIPXzkU9DbzBxXhxw+IvWGMm1ce2TtOViAY8iAD864EVa+2Hh5tcVdul63au/Mqbbf81sn51VFOlAKwNkPfsqdQ11FI8wXAreLvZ7hSB90TETKuw210J01/asK4Ziu6xNi5IAt3rTkmYAW4rEmNYgdNa3LGds2BZSv2hSGBBH2fFag6HYDp60tbG9Fp2cYLLH2UExv3IO2vVaw3mbCizjcTbUQLd64qiIgBjAy9NI0rZk7bcGiqiXfCoCiMNeMACAPFcBrHObOILicdiL6ardusymCsrsDB1EgTFGtDZfJ3FUw2LW6+YKq3JKzIlCBoDrrGh0qS545psY5bSpcuHIzse8EDVekaySAPpVYsRPyP7U2tW4b5/zpg8touUaXZIGngGu7QYrtwfiSYa8l4hyJuDLOpGXTxjQ6muVq9bEhiFIJ3G/XSK44tw1pCPzv+sGgkxzZzYmNRAtooUJ8THMSGK6T5SCfnVcBowNG+X+IUkUGcJdK+Ibif2NaL2bYThtyw74xrXeC5p3twpC5VjKM6g6g669KzV9oGtFaHmqn5v8AyNBNS7RbHDhhWuYRrT3e9SWtvneGz5i/iJIJjUyZI86zvOCikebfuKasgOyKPbP/ANTV1szEHoT+sUjKdtK2DsF4NbuYXGXLyK6vcS3qJ0VSxAO41ddvIVjeIbSvQvY9g+64IjEH72676akzdFpf8AoNcbXL2FaYtDTeS/8AM0xxPEuGYF8z3MPZeDuwzx1gSW+lZd2yc5Ym1iUwli4yKbStcVZDFmZgBmGsZQugNWDs/wCzcYS2L+JVXxbDMAwlbBI0kfiueZnTZYMtQGh4Tj9q6odM+VhILIySPMBwGI9YpR4vb82/utA99NKYYVXKjvIzn4spkTPnAkxTHhdi4puZ7aW5clcl03Z8y020yH4dPFvv5rZ6WKziFcSjBh6GaDCq6MGwuF85HkRoRqdDMiAI9Dl1WTNS3DeId4CDBYdV+FgCVzL8wQR0I6yCVstHNJNKNEaRk0KFCkZIpQFJFBzofXT6kL/OiG627YcHqpkD9p9/LyHrNd8PYyqFEnKIEnX5mmysiqWSIYk6GRm2P7beYpeDxWsHrWsZi4dw4WQwNy6xZifvbjXI8oJ+ER0FdBhgpJAAn6fSueKxPigUmxivFkPlI9uoo2FI7TeSkx9hntgLirKkqRALqJm2x3I9TsfTeq/+nnHRdxWGJaGVLoG2qNkefL4009K2HEXAjL4Qc5yliwHloAdyQNtJy+1YNY45/sjjeJZQmVme0xbMciOyuWAUgHxKPkDp5gTHbpwsmzgcTEkK9l29dHWT7i5WVW7w8x9RWj8a7UuI2M/hs9wSe7yrbuoVZpEsWOhBJ1BpOL5wv4qz/wCyvPauIVlbeHfwssHKbeGzL7ggikGehc237j/OuV2zG8D5j/OrFf40bNtrJw1xbZUrDyjAHyZ0J/Sqrh8H3jqiHVmCjbdiAASKcDoGQdR9RRnEL5044xy6+Gum1dXK4AMazBEjQwR9KZrgZIGmpA1MASY1PQetBF2cUuYa9R/lXfLDfOu/N/KNzh9xEuFSXQXBlkEAlgJB1Hw6f+RTPFXNZ8wD9RP86AnOEXmzEMxCQSNdI1OlQeKvSpBOveEid4yx/Kpfg3Zxj8ZbFyxhXZDqHYpbVh0Km4y5h6io/jPK2JwZjE2GtzoCYKk+WdCVJ9JoCPdoU+6/zP8AKuYvClX28Hu37D/vUrwThNi7YuvcvC26IWRdPFAY7QS8sFWBETJ0oCJ7/wBKe4jDm0wW6MpKhhBV9Dt8Jge29MglWbknlRMYbwcuAiggqjFdZmWVSqttAaBqdRFBmNjhbvhruJtibNhrauxhSDcJCwJ1/wC4pN/hd5VDZVYGPhdW32+HYetTHBcFicLnS3j7WH7wjMltzfdisxKYVboBEmJYUrHcYu4d8/2/GlyDLLauWjqfzO6kgx5UaGws9nV5oz4vh9vzDYu2xGvXJm/Sa3PgHFMHh8Hh8GmKsXHtLaU5XEEo6tcbXYaMdawa7zzevI1p8VjHVlKsLmIYKwI1BUTI9Ca4Ybgl3D23vC+1hHQgTmRrwkEIigzcEgGfgEAlhoCDbUzwu3i+ZWuyr28Nh7VwQQwLxCbafEZ+VaHZVpOZs0sSDEQDGh84119axfsQbL9v/N3AYddm9SJ1jqPetf4diJtW2mZUGZYz828R9zrU04lrVxQYPzrlxkQARsfKoxL8gn+s0/Wl4fFG63d7rvJ8+g9jRv6OT7DDFjvrTezYNq53mbQEGDqcsKpXbQBc0CTML1WTINK6ERFRnEcPmKsBMZp20GUnTqDmgabiQak1kcUilvSKdSKio6FSomk3x4T/AK2M/wAqVR0Q3GxZYWFV/iXfWSQJEmPTWjw+HlhSLQZbmgJVtx5ER4vpv1OlIxmMe00plYdVPT2IOnsf0rT+ojtdwhDHyqKucQH2gRrBCfrr+8fKjxfFrtwQMqA75Qc31J0+QpjbVLRBYgRJ18lEsY3MASai39K1+1suIrMgLENqyiYzRE77x6aiT515k5+xYvcVxbLt3hAPsTW7c78xW+H4Z8Qx++Ze7tKY+OCJUek679BpXmmy5ZmdviYkn3NaIPsHfsIuW9ZdwNZS8LRjfZrbj56VoXL/AGR28aouuuKwqmCBcu2rrEb6juU7sRtMtrOWNS07JuT1xN44i6Jt2WhAdjcEMWPnlBWPVgfwEHWuJ8aCBgrKiWh47jfChicqj8TRqffzmDoSIfhPZxgrWZEvYzMsByMRfXUrmGtsop0M6Dr61Fcc7LLdxSVu3Q06FsuKUxJkpeHe7b5XPXQ1D8R7XrCk91bv34MZnutbkayyhRAEwIOutSHL3aJbxrLaQslwme4vEHPGv3GIWCtwbgMNfT4gbo4ZrzZwK/hbubFWldX+G/ZZ8j5REZmzQwjVGUEe2tQT5WEq3ybT9dvrFeh+McN7yy+Y57LKTdEFLgVf+IuX/i24J6HwkHN0wDjeCOHxF3D3gpZGjOABmUiVcRocykHWd6CsR1+0zkLDM2gA3MAGAPQD9KuvZnyiMVjUGISbdhA7qdnhiLat5ggGR1yx1qp8MwjNeRVO5ge5BAX0kkAdJI1rTezXEthcQe9DBLyhCzCAGUtlmdvibels43HD4pSIECBt6AdKg+L8MTF22t3FDK4jxaj0n0n/ADEGDXe0mZwOk6+3vSsa4sBmc+BRJPp0A8ydAB1JAot2fTy5zRytcw+JuWUV3VGlTEnK6qygx1AIB9QaYcP4WXMO62VXRmuSAup0CgFnb+qoJ9hJFy5k4p9oxTuPRZkRKiGM+WbNr5CarL8RWzd7y3D3BJUtqoYnV4PXoB6Sd4BLsrNLfhOUlsWe+Fm2BGl3HkAnTdMGrZUHredh6DpbOXezq5ictziV9r1sANbw6tksqpAKl0twqyIi2kaQSYgVn3Z9g34hxAXMQTeWwvfMrmQzBlS1bjYBrrJIHQGt9xl3u0jMJ8TM7baDNdut6Df5gbCqt0JBN9lw1sIiW7ajVVB7tSRqPBbiRPnPrTduI4a4uRmRSd4LoJ/i8J+YNZBzF2lXndhhGaxbn4xpfu/1nufEk7hFIgbzURhefMbbfN373VJk27pN1CPKHmPkaz3Wi+c39ndtyTZAw92Cy5NEcATmyoACI3ygOm5W4virIsbYuW7jJdBFxTDZtTptrrIiCDJBBBGlbzyjxW1i8OrqPumdVe0ST3F6fA1s/EoLeRGUkMCPETSu17lbust9SWExJAnI5YhWjQ5HBAMfDetjTLTl2mxW+zbmRcFj7bXCBauTauE7BX0DH0UwflW+4fEHO1q4RnBJXbxJuCIgGARsAND5GPLLLIrVOzTtWS2Ew2PIGUBLWIImE6W7h3AHRumx0E07Ci+cQa5aukgFkbUj/XX/AL/J9wziFsGfEPdW/kCK6d21wMxytbJm06sGDKZO66EAQJ3PyksFujOyERlAMkiNQD8t/nB8qytsrSSWJbivGRcGVFIHUnc+gHSuPC+8uXDOiCIGhmNc0jYdInWNlOlV7H8S7t9XXKdUAgTAEjYlhMzlk6r8Opq4cvMjWFdGzE/EYAIbygEwBp1Okamibt3RdSaiRY0maJqSadqdFTQpFCls9FUYoqWgmmHLGX+7ts/5Rp6noNKqDc64N7pNx3s3QuRkeSk6H40lZGo8UQSdush2gcfGHsQv9IxK2/7X4n/h6epFY0vCn8eIJlFBB8QmdGdoJltIJgVfXCWm4nmzDK6t9ptKonMDctCZBjTNrrB3ER1moHjvajg0ZWtA37i/DkkLvIzXCAIBEjKGgzEHWmfK/K32g95dE2gYAP8AxCN/4R18zp51Xe1bl21g71p7KBFuhpRdFDLk1UfhBDDQaSPWlMRageYuYr+Pvd7iGkjRVGiIvQKKYIIrvwLh7Ym6qSVBMEqudvkJH71tfCewXCFFa7exLEgGPu7ce4Ck/rV6QcdmtxcPwu28EypbQTJIa7r5aPHsPSqb2t8Se1ZsYcE+IB7h/MxAdyfd2n5Vq3DeB28GDhUnuu7GQMZbL8DgnrHg/velV/jfKljFG19qQ3EtjurmVmQo4VVS7K65SAJHQOD0pfavpgCNpXPvCrBlJUgggjcEGQQfMET8q1Dm7s5t2P6HBYopHxpdLjz/ACN0qjYPla5ib4s2EulyYAaNPVjlGUCNT0qkvQvLWMN+zZvaN3tq3cYgEKWMpcIDAEBsgMEDfasO7WsDkxNgjrZNs+vc3Gtj9AK3Ozwy3hMPbRmOTC2kBaSJW0pLkgbzqYrA+0vHNcxFpSDNu0M/o9xjcZZ9MwFSqqyjED3EGtS5B46mOtvhr8d+EPjO91IgP63F0k9YDbyay9BTrhuJNm8txSQQTBG8kEEfMGPnTS1S1zJjcGxtLdW4EgAus6efU/KQPSo3jfMeMxAm9dzAfCoGVV9QFA1gnxEEjoRVZu8YxJk5w2g1KLJ8ulNTzDihMsojf7tNhqdxWG630jOOYnIe6TSIzR1MaD2Ag1EsaVi7xe4zHckk+5Mn9aQxreTTG3bTexBgHveZvYNfl3l0/wCMW/0rSedbTfYsWWub2VliGOW2bsPosn4BrH0A0rKuzDheJs3TcdRZs30AR7rC3muLcS7Ya2jHNdHeIoJUEZWbWtnt4kYm0SbR1V0uWTJORvC6DbN0iPUaE0sjjziL4IorgEVb+OdlV+05OFQ4i0SSrK0tE7OsiGGoJ2MdDIBcH7KMdiHVWw/dLpL3CAAJ9CST6AVOleyZ7GFP2fG6HLB8UmCwUFQFjcamZ61ZO2C6h4dc1BPSP/vw36ba7VZuDcsW8FZTD2/hUyx/O0gyf4o06AR1qgdrF4th2e0ALdq8iHKAAxl++fTp3vdJP5rTU+iY/aWhdsVJWsWCNYmueIw4InT9KpJ9yamPa53eCvXLQ1ZyrsqKNBLKNDJ02M/WpHjfMePsMEv37xeemVNPMMiyZ9DVm7HcD93iGjUi19M2I/7VPc28rLjLWQwrCTbfqrevmp2I+e4qbVRlOB5kC3hcM5urMc5jbxGZIj961vlDmDu2DgzbfRhvGv7qT8839aBlPGbbNbtYY4dbVyxKu8r4iBGkKG1Pi1J1qd5Tx+RxaJ0aACdgw0UnyGpB9GPkKiqj0CSCJGoOoPodqTUby1iM1hR5bTuB1B9jIqSpUgihR0KDFXQNAJ+Q9z/o0gCo7mHH91ZuP+RGPzjSqnZVl3OXFvtGLc7on3afwnU/Np/SmvA8Jcv3Ps6u627mt0AnLkXViRsTGgnqQKjlPnvV/wCzfhsW7l4jV2yD+ykE/ViP7lVOS6ix4bCqiKirCqAFHkBsKzrtssjucOx2Fxh9VQ/9NaiLdVbn/kx+JWrVm26JF3MzNJhMjKSFGrGSNNB5kVSGRcE4+LRBQBSI1Ghq8cH7XcSbtuzZQ4i5cOVLYiZjqToB1mdBrtMWHhnY3w/DoO9S9im2OZ2VZjolqNNOpbfrVv4dwnB4MTZw9qxOhZEAYz0LRmPzNP2GnLHWrt21bN0Kt9Yb7uWCPropiWEHKTGupjYVHYfjlt3Kse7vIviDRos73FkB7fUXF8Ik62ySptJtyGgwSIBjY+oNV7H8tBkUXQLrLLZoIZWkmUYeJCBAkEExU1UOW4Fgrhz3sPYLxqxtq0gerLMRXXB3cNatl8NatWlZcxZUS2I82gDb12qn3bF7D5UttiltbLrbcD0BvWmMemb2pGO4YzoS7viHAlFvNKZun3Yyp84HvSuR6FzJzOl1GIJOGtA3Lj9L2TxBFne3IBzfjIUDwyTgd/irXbz3XJDuzMSNdWMxHl03+VbNzHw5LtoWLj9yrKty9lKzlXxFAWJ1ZgpnxfA3pTHhXJnDMtqbJMnU3Dd8YytPwNAOaDGkQfnMy/Z3HbKXxak7R6jr7jb9vaje5An5j5Vs/Eeyjh91XKq+GeSFGYlTAXWHZpAJmQwgRptOY818mX+G3Ml4B0OoZdQw8xOo9Qa0Z60tvLeDW9hUJGwK/wB12A/SB8qZ8xcHW3ZuMPymk8pY2MNAmA7gT76TXXjuLz2bgmfAxMegn+Vc1/J1T8GZbmpXl/iAs3VcKhykEvcAYJ6orBlzeRKsRuBIrvyxytcx14WrXhUR3l1gcqzMDTcmCAv4iOg21/gXKWBwgCW7SXb6t8V4ZmYho8KsCi6bhRoJMnQ11WuXSncwdsLuGt4OylhW+O7cJuXrh82ZyZ/iLfLarLwHmW81m1ibJBLiLtv8LuvhYEqCVYRKuAfCVBBFXG3xNbhe0vd54ACl7ZA0AOQAnXUkadKjcNg7X2l7Hd92LobNlUKBdIVSQRpJAUE9co+c3k5we4DneyzkXQcNc0P3sIraaw5ORmB0Ik9CNNpb/wDNLQkd9ZjTLluI7sdZhElvLYGdahrXL5tKLQBYKIBPX3peC5cvI0s0A/hGgE+g0/ep5Vw64/jLXFYjPatAeO60rdI8rSjxW52zmG1hVBhwWE4PavWu7Kq9i4mUAAqpSIygbrGnqIHWpVuGAAq4BUiCCJBB6R1mntt0tZUgZoOVAPCo03jQn0/80a/Y2xTmzsOxaXS+Ci9aOoQuq3E/qw0AjyMzVU4vybxDDrN/CXkUbsFzoPdkkD5mvRd3jJJXM8RmDKu20T7SNNdj1pFniQIbK5LFiRJ+ESNJHwgAE+kk6xVbL1Z/2HgNYvn/AOv971Xq/hq6YbBWrDsURFe7BfKMgZlnxEDQHVpP1neo/GcfC5vB8MyJMiN9MvSpNSe0bguXJiFHXI//AEN+4/u1SAYINaxxbEjF4XEIFGiEiCSZUkidBBlayZTpU2LjbOROI95bVvzjMf7U5Ln1Zc38dWthWZ9lWKlCp/Dc/S4v+dv9asic9s18WRgsRJuZMzPYVfiy5tXnL12mi9F9rNR0siipaBjj8c1rxMcOlvQB717upYgnLBQjYaa666aVAc/XWGFuBoDHICFJI+LoSBP0Fc+1q3PDgfy4i2fqrr/OojHuX4RaMknuLJJO/hfKf2/871pOkqSjAz6GD76VpPDWNrhuHKmCxBMSPjNxunuPpWY2L0lwfwsB8ioP861HBWzc4VZjoo/5M6n9qcKuPDMW12+LSuucAuyl9QgfKGjyJge+lXPOLaat4VG5/wBefT1qr8p4dFu3bpiWSzbBE9HxDR9X/SuPaXx82MJce2wLIkiCDDu620Jj8uYtU7VrVd+Kdo2Dssbdx2LCJS2neOusjOfgQ+hM1xwnaBZv3QLQuFQCxLgKVaVUKFnxeHORGgOpNZNw7h0KJ1O5J1JJ3JPUk9asPBcH8cb5QfoaNjTWuH3CVDB5UbljJ2B3gaD1g6TGoNSR4iqrLe0++1VLli+WADSZGoEjXxA7EaSJjbUnepx7ozKpWFfMmVhuPb5TTlKw4xN+0FzFlIPqDNMLPDxchjoD9I86e/7EtkAQcoMxOn+dQ3MvHBkaxZW4+bwO1oaKCBKqdd1MEgQAdNdi/wBKfxl3NnOCWM10KLly+W7q26kC3bBCq7QZIIBhTuS20EGtrxvGPYy3HdHdle2yvctlEH4UtWsqKpOvnt5U15t8XFStycivYTxbqgRND8p/WtYHDrN2wpgBl0kRKkVFsx00k9lM4Rz7juHvb+2f73hid2h3XzyO4zBo/C0gxAI3GocS4Xb4jhDZDNcS8q3beIZfCCUGRgRGvQjTRiI6DMOb2XuLqaZVQmT5j4fmWirb2SYgvwu2Gtvc7u/dS3AIUCLbsrHUAZnYa6ESOsVWN3Npzx1dM85c4LKtba2ue3duL45OUhoIgaEyN6XxLhaW+8+7CkW7uqAqP6F9wNDVg4ziRYx+KAXLN9mgRpmRGO2nxE0fErIuhX8wyn+JSuv1rDLLWbpx8e/HtY+W+CLg8HbspkJZBcvHOisLkBnnzACkegQ7yYzbmDmi/j2dLT3UwdskKoPiuCSc1zbMSNYOiiNzq2s872nbDYw5bUixdMqSbgGRvONInpWJ8Ot5sGyIR3iXWO/xAoo0P8Jjzg10XjlyQviLDGFWclGRFtowS0EyoAFDC0i7CBJkwB7VOcn823hdXBYpmaHAsOxJa3eH9GM0jMhMAAnQldhUfy9ZKWXW4h8WgJBAB9zvUTxO8Xxid2PFmtKsb5wfB7n4aUvOlXrb1Dg8QMRYW6IDEeIAyFuDR1n0aR9K4DizKDntnMv6+XTX5VVrPE72HxTNZNprLsM9sSQdSucMNmIG/uIIANXDB8btXVJ1BUFmQjxAASSAPiHqJqto0T9uITvLnh0kA9B0J/X6VCcTx8DLmzAmZ0kGdpH+UjY76St/G96qtaI12JmIDMpIynUeEwdjVf44hz67nbeNl/lSyqsYp/OnOF/w4eyEtIuS5mCzcZwSQzEyNCPL51VMJztirL5rjd6oMnRVceqsoGvvPy3qX5rtf7x/An/VVYxVvcx0/lUS77VW5cvcW+0WVe2wlgrBsklkMdPw7QdgMsRqTXDnJ8uCu3dbbhRqdGH3iAa9PDI9qh+y7DsuGWADHeEAsygA3TGoBnxB9NqsnMHB7uMwt6wMqs2i5gSpAdWBaJPTy6Uy2rXZ+xuJdLMXzHcmfIEA+W5+ZrM1Fazy7y6/DMLcF1lbJbd8yzl8KzGsH8P61k2QqBmBGnUUZDFfuy5v6f07s/8AM9NuWLh/27iSTP3t0Cd4XGWwBsNlEfKnnZlbi3ebze0v0kn/ABCmfBcL3WOOJW3jDnYyv2W/u91XZs2QaSJiOtK9H9tlNCiJoUgh+Y8PbvW+4u2L9225Vi1kDwlGkAmZB67VHcT4cjYfurdlrKG09pUdcpkLmU6ebDfqZqzg1w4halQRupBH1/19auX6TYwaygEkbtBPyAH8q07s1xYuYV7La925MeaXAT/iziqNzXw37PimVZyOe8XYDK5J088p06dfm65N48MJildjFt/u7nopIhv4Wg+2anOxemsvgrVseFMq7nc6gGPXYt9arnO/CBjMM9uYDoQDAEfC4YAeIhWCknbWKubWARB6/wCpqJfDv3hVmMHp0WI8SSffp4SQTJinYUrFcJhrikWnQrcUar59Myx8SnowkexkCy8u4M52DRqk7j8y/wCdaAeFWySGtW7qrqQwEAkGYBBg6dI3jpQfhNvNC27VqQSAoGsRqQIncUjMeCYYKc2qqOvlvqSRABk6npHmK4cxXibtq2GLZQWYzlJDKQIZfhOsgx0G9TNy73ahlnUEFD1aIknpB3I3HTaoa3hSWLsZZjJP+XlU1XbpcvuyBJIQTpMlpJJzNAkSdoA9KjcdY1iWhxChSBNxZIEwTJU+0W2JGlSypNG+CzAgyOoI0IIMgg9CCAf89qjmnvTKO1Pk66/+/W7e6gYhFIZreWQlwx+EoACemXyOkLyvzRiniytvvmOgKMocgeasRmPrpWrYHmux9pfCd9bsYpHZXLKqpdkZlZCSFBMgZJzSY8UZqd3OR8O1wXxhrFq6t0ZblvvEBOfJtaZYbPGpB3gzqK01NaqN3e4xLi6YnFX/ALKiTcnW2rK0RubjqcihRqdYXqRFbRy7wK3gcLbVipt4dSbt5HbRtbtxyq6iGMTGigTHR9ds2cJbuu4s4MGXuOGUNdZixh2Y5nLEGJJ66VmPNnaGuOf7LhSy4QBTedgEN3JJkiJVesE6kLoNi+oU3aZ3LjYi+1yGm65fxb+JiwB9QCB8qttjg7ZCCKqvB+OWLl0Kjyw1AIImNTE71aeKc5WsNbVrrEZjCgDMTG+nlXDd28zl6uMxmPF4WXh+PF21m8Km2BbxGYZiwIUxAkww113kjoSMe5r5Hv8AD7jXrAd8I+quozFFJnJdXpB2bQGJBBkCc4tzS1ruuI4NswkW76GQrpOZM4EEENmg9Cw8yDZeB9puDxAL9/8AZrzHKUvaqFYqDluaLodZkQB8JEz2YX2xed5cfTLSi8EbvMHduvctLbV1tkqtx7pdwYVLPhDsQPxNl0O8GJbknkS4l5cZibdy0qEtYtsA103NIu3VMRBIYAjUjbKut+bi2HRmdcbh0bKhLC7ZytOYHKM28rO/4ukmapzD2rYTDgNhoxGIKmWAZbasQNWJ+LdpVRBJ+IVcZL1Z4SPidUJ/CwRVOogiAJEa++b0imuIwpUyJBGoI0/UVMcKuB7Flxs1q2w9jbVhH1rrdw4NRZtUQa4tQSbk+OFcsS39lszTIB0g7A08xOCF1SqKRk6xABGgMddyCTGnU6AoxPD/AKUm0vhyExHwnUwYgSOo/wAqN/s9KNzFwK8z5go+ELqSo/MIbKQdGBgwRTzl7syN5TcvlFCnQBszE9JMZR6RsdSG6XpHGSAQzww0ME5yMxj9dunSuuIx9u0ga/dt2hGve3FWP70T8hTnApHDOHJYt5VgAb9AABAAnZQPP1NKtYoOQV1WAQYI312Oo6VXcDzVa4g9+3ZbNasgeJZAuHw75gCVkxlgAxMsIAkMBjcmYsQAokk6AAakk9AB1o6KovtO4qLWDNsaNfYIB/UWGuH2gKv8dZKbhO+vSpfnDmU43Em4J7pBktA6eAGcxHQsZb00HSuHLXCDisSlvXL8Vw+VtdXPvGg9SKm81U4jSuQOG5MPYUjV275vY+JZ/gVfrV/Z6iOC2NWeIA8C+Q2mPQQF+RqUNKiBNChQqTCjiRB60mlCrSpvPHADiLJyqDdsyR5uhHiX5gSPUEVluGcwVO42PmvT5jY/I9a3zHYcsMyfGvT8w6r/ADB6Gsw5y5b+LE4cHKZNxQNUP4mC+/xL0322vsk/2e87iFwuIaIhbLk6EbC2xOx6Keu28TaO0J2Xh197bFXRC6MujKygkEHodKwqzezaEa+W4M9V8x/r3tK8632wOJw1z7wCxdyMxOdYQjKT+PQnfURuelSpsQHCu2nHIpW4li/Igl0KMd9zaKg7np1qV4Z2zYvEYrDWe6w9tHvW7ZKq7PlZ1QwzsQDBiYrM0WpDlhZx+EA3+02T9Lqk/pSD0TcJJkmT61xal3bkNDJcjfQaRH4mnT+UGm/DLytby3SxZgrZFSHBBJgZYJJiY3EHpFZ9tDq2Kd216UtCikLnZQigZXEAiGEyfl7R610smWPgZMp/FoG1I0+n61Wk7eYOa7NzE8Txfd22uM+JvQqAsxCu3RddhNEmB4nh7cxjLFoEST31tAcwy+Q+KI9Yq0dnmCujjrJkYsl3E95AJyjLcUk+QzMo9yK0/tC4Xdbh2JlTAVW0GwW9bYnQdFB18h6TTuVl1BJLLdvOOMZ3YtddnPmxLE/MyasfAuGKuGbNo17b0UH+bf4aibOAN3E90NAGOY+SqTJPsAauZjoIAAAHkoEAfT+dZ+XLjTXwT/LaM5c4ALL5yczfh9B/nVv4lyeMZYytoRqjdVPt1HpURhgcwrSOE2vu19hXNcrbvfLt4mOpOFOs8prZwhwwVnzqQ7RpJ6+kGCPYVkPEcA1m69txDISrD1H8q9PMukGsn7W+W/hxSDUQl2Poj/8AQf4K18OWstX7YfIntjufSncG5Nu4tlXDwWKZyGMAAQCQY8yNP3pzzD2dYrBWxdv93kLBfCxYyQzbEDopq/8AZBgSSlxVZguHYOQPCpNwFQW2zGNF1MCdBUp2m4R8RhGtWbd53S4twjLuqrcDZN8xAaY3gHeund245rSydnGK73hWEbytd2f/ANbtbH6IKn7jhYDMqztmIBPsN6rXJWGbB8Nw1hgwulS5OXNkN26z5SJ3AIB8veKnsLgnu/kuAAw7KuQ5hBEjUjaYgGevQ0WxXMUmZkJIKiWJUhQNOvzpqwU6qQQfLrUxicDdIbxJsRDKYJ110OoIIEe9V3iStosizqfEAGVi06TpBzGfUnzIlZRUrMe3QQ2E/s3v3tVldbB2ucPbEYW3eVWH2d2DBhByXAni9gyqP4qyFaePRZdtN7H8YtpMSWYKMoJLEAAZl3J22o+bOce/mzZJFqfE2xuQdBG4SRMHUmCY2qn8IJ7i5ER4c3npcWI+dSVzhithVdLoN5ny92MpIBJGig5pgAzEGdKnLtUcl1IA1J8q1vk3lk4e2Ej7+7BuH8gGyT5Luf6xA6VCck8ofZyr3AXv/gTc2z5sf/k/Rff4dS4bw/ul1gu3xHoPJR6D9ano+zmzZCKFXZRA/wBfrR0dCpMKFCjpAmjpNHVpLBqO4lwskm5agP8AiU6B40mfwsPP60/pQNAZ03L4TELicKqpetsWaxc8KMxUqcp/4Lwxj8M7RVY4kz3sTiTetG1ca3fY2zmBUrh2y6nVtVBnqSfOtkx3DUu6sIYDRhowHl6j0NV2/dIJtOgvEKyocoOXOpSRm1Ua6gGI6Vc5RlZj286qdK0Hsf5c7x7mLa2bgtHurY0HjdSXfXqqEAet2ek1nYWBB3Gh9xof2ra+yvDD/Ztoi3cYm7eJZGgA94F1HmAqn6U6Is+FwXeZlUNbX8S75nOv0Ex9NPhySGDtYdMogXDbbMCtp72RwCszbUqrAEjeRJrlw7DfdkEnxNqJ1K6llLTIBJE67SOtT73FFoQAABAECBHQDoKJqH2bnF276mGVwDDD8p3hlOqn0IBqNvWspAYZwSck7I2WAsyND09+mkNeO4ju1OIUeK0JMfjtjxPbPmpUGJ+FspHUFWKxkqwOuVx1jqIMT5Gi0M97Usbi8BcXF4VzY+1eC/kyEm5bBKEsVJ1QnQdVJqg3e03iZ3xt/wDvAD9BWodr6ZuFu7WjbPfWW8Rk58zrEf2WJmBWQcrcI+0XczCbVuC3kx/Cvz6+gPpR7ag9d3UTvLfCils3H+O94j6ITIH8Wh9gPOn9y+F6gDzNL4jhmuAjMVJ1kaf69qZ4bllp1Pef2jXHlfa7r0vBjjjwXa4kkgi5rPrVnwfNogfemAKHBuCIsZ0Bq02rNvKB3a6Vjw9XGY65MMLzlbI+IMP1pWPv276MujKylWB6giCKVi+VbN74kUH8yHK31FJwnK9vDocrOxP5jPyqptx+fHx/6sQ5h4Zdwd02s75PiQgkBlOgMDSeh9R5RT7s4wvfcTw6uWKqxusNTIso12COs5APnWhczcuri7RQwHGttj0aNj/VOx+R6CqT2ao1jiyW7k22y37Z81Y2XiPMyBHnNdvj8ntP68jy+P0v8blh7/eOALtwhycwYGAujN8yNB8+kg2i5j1soog6nKiLGZjBMCY6AkkkAAEk9aqmAeLiE3GaVcAv4RIiQT0PhOk+elSNvGZr7sT8Fm0F9O9e8XPz7m3/AHa02y0lbr4kjN9yg/KQ7+3jzJ/hPzpi+JW5Nu8gBYE6HMrgaFkaBJEiQQCJ2I1Lj7fntspOo1Hr50wKAxPQ5h6MARP0JHsxHWlaqRB3sErArd7xwM1p1A0ZWVgSy9fCx1Hpua85cTwJsX7tltTauPbPujFZ/SvSrXDmcZ7kMzDwLpKoNc3T9esRXnfnG8H4hi2UyDiLsHzHeNr896WAySfK2C723cXMFmBrJ/Eh2AJO1aFyjymxb7lDI+K8+hHoIkW/lLeoo+w3lW3dwt2/eUtN7IomAQiKTManVoiemta4iBQFUBVGgAEAewFRl2qdGPCOCph108TkQXP7KPwj0+tPiaBNFUHodCioUGOaFFNCgaFR0kUdWkqjpNHQRROlVcP/AL37RVnbaqqn/u/kK6Pj/k4vm/hP+xh3O3DPs/EMVaiALzMv9i594v6OPpV/7E+Mr3V7DnMXtP31tV/ElwKlzTrlYKf46bdvHAil7D4oDw3U7l/7aSyT7oWH8FZxwji93CX0xFkw9syJ1BGzKw6qQSCPWps+nRjdyV6WtrkEQVG4BJJg6++hJGvl7V3zMbc/hDbfLeq3ynzjY4hbHc/0u9y1cuDvLZkSUnW4m/iHkJANTFjmBoe0bIVlP4nIkCPFAXbUdeu9ReO2k56R3NN0/ZmQb3fuwfIMPGx9FWT7wOtNuH3e9uaDMM2dhMbDwAae36Hynjj0LsO/uKM2oUTpqBCmNp6nX+SRKOU7sMQDADQdSINw65F3O075QZOaNr0rfa1cN0YfAWUK3Ljm84zSFtqCqM3kMzXD/D603wPCUw9lbSbDc9Wbqx9/0ECps8Oyu9xznvXSDcuERMaKqjXKiiAFk7aknWm123WWee+G3jw1yi7lul4O0SwApy9mpbl7hktJrGt4kOH8AzgZtalE5YQaga1LYa0AKcU5jE3KoYcPy02xu1Td81D44iloSq+RrULzLys157eJw8LirDK6E6C5kOZVY+YjQ/I6QRPOmtPMDazMBMTSxtl3FWSzVIsY5cRbD52XvNrZWGtXFZQ1tzuCrMFM+YIkQKLC4vu3AfRsuUgxOWQRAB1ynUROjNEggmyW+XUAYgsruIZgd9IEjzA2O4840qA5j4Y1uzDHMgJLFz4T4WibkDJBJiY3PuO2Zbjhs1UrghNxfKfqDoa68XfuAerQcg6nyPsN59I1OlUSzxq3bLBLuXSZ78LbJAnRg8DeCaiONdoeGVSWZr13WBaeQdBBe6ZG/lm+h1XY4WPjnNS4HBNdW63eAZLSEfHdIIneSoILk+06kGvP5qS4/wAx3sZcD3mnKMqKJyovkoP6ncnU055M5fOOx1jDgHK7jOR+G2viuN6eEH5kVpJqIt3Xo3s14T9m4VhUIhmt963nmuk3NfYMo+VWE0tiNhoBsPIdBXMmsbWkgUVChUqChNFRTQCqFJoUAYo6SKOrSVQoqOmRXSqJxfiHdYmavQqtce5RF5s4JB9K18Wcwy3XL8rxZeXx6x7QfMuMt4/Cth7mgaCrRJR11Vh5xsR1BI61kOM5Rxdokdy1wdGteNT6wPEPYgVrj8nXl2M03flbE9I+tb55+LJx+LD5Xj/VY8nL2LDBrdjEKwMhgjoQfMHSKuHD8fxorluXUykFScR3TtBgGWANw7Dc9B5VZ8RyZjG2YCmw7P8AHHe4P1qN+L7tbW/K+pI42XvkBbuIkCfDaRLQE7+MA3OvRhVo4Lw8Wk0/Fr6/M9T6mqriOU79k+K7mb8qjX9asvALd1bR70EflnUx8qz8uXj9P8VfGw+R/wCu/JzC8UaYXU8qfYk0wJ1rievHGNanOE4xU0NRMUnLU6XKvFniixuK7HiaAbis8Nxp0mlq7eZpbp+s+1sxvGx0NQ1/H5jUeJrtb0qTdxO50rtYRmuWgn5xPoBvTd3qyco2gQ7HeYFGM3SyuosC7UYagRSa63IhOL8iYDFEm9hbTMd2Ud259S1sqT85qt4rsI4a5lftFv0W6CP+dCf1q/zQmj2perOB/wCn/h//AMuKP8dv/wDnVs5W5JwnDlIw1uGYQ1xzmuMN4LdBPQADapvNRE07laJiNjSaBNFNQodFQoqRjoqE0U0AJoUU0dAGKMUKFaIHR0KFBDoTR0KYEGrlicatsS37UKFVhPbLVK3UQeK5tMwi/M03/wBtXbjBFaCfQaUKFdfk8eOGN1GeOVt5SacPVBJ8TdSdTUbxF6OhXk3mu76Ql80yfejoUCFg0RoUKDhJGtGtChUVo6AUlmoUKRlZq7q7ZYV2T1UxQoVN4VOUfa55xOAuhcS3f4diAH0FxJ8wNHHyn3rSsDxFLyBkOhE7EfvQoV04ZW47rm8uMxy4dzRUKFUyCioUKAFFQoUjFNChQoAE0mjoUGKaFChQH//Z"/>
          <p:cNvSpPr>
            <a:spLocks noChangeAspect="1" noChangeArrowheads="1"/>
          </p:cNvSpPr>
          <p:nvPr/>
        </p:nvSpPr>
        <p:spPr bwMode="auto">
          <a:xfrm>
            <a:off x="0" y="-8302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268" name="Picture 4" descr="http://allwomenstalk.com/wp-content/uploads/2010/08/7-reasons-to-see-your-eye-doctor/it-s-been-a-year_7-reasons-to-see-your-eye-doc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2057400"/>
            <a:ext cx="4762500" cy="31813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143000" y="3124200"/>
            <a:ext cx="175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To see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Compartir</a:t>
            </a:r>
            <a:endParaRPr lang="en-US" dirty="0"/>
          </a:p>
        </p:txBody>
      </p:sp>
      <p:pic>
        <p:nvPicPr>
          <p:cNvPr id="10242" name="Picture 2" descr="http://thecontentcocktail.com/wp-content/uploads/2012/03/shar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2362200"/>
            <a:ext cx="4628970" cy="29718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38200" y="3429000"/>
            <a:ext cx="327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To share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Escribir</a:t>
            </a:r>
            <a:endParaRPr lang="en-US" dirty="0"/>
          </a:p>
        </p:txBody>
      </p:sp>
      <p:pic>
        <p:nvPicPr>
          <p:cNvPr id="9218" name="Picture 2" descr="http://t0.gstatic.com/images?q=tbn:ANd9GcQ7BQIf8avZRJhcbSZU6en3niBE3rr83QUCqhHmamrDtyElD1motOLM-StwU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9777" y="2286000"/>
            <a:ext cx="4711906" cy="31242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5800" y="3124200"/>
            <a:ext cx="289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To write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Decidir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90600" y="2590800"/>
            <a:ext cx="2133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To decide</a:t>
            </a:r>
            <a:endParaRPr lang="en-US" sz="4800" dirty="0"/>
          </a:p>
        </p:txBody>
      </p:sp>
      <p:pic>
        <p:nvPicPr>
          <p:cNvPr id="8194" name="Picture 2" descr="http://www.msmindbody.com/wp-content/uploads/2012/03/indecis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2057400"/>
            <a:ext cx="4209988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Recibir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90600" y="2819400"/>
            <a:ext cx="2057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To receive</a:t>
            </a:r>
            <a:endParaRPr lang="en-US" sz="4800" dirty="0"/>
          </a:p>
        </p:txBody>
      </p:sp>
      <p:pic>
        <p:nvPicPr>
          <p:cNvPr id="7170" name="Picture 2" descr="http://www.dreamstime.com/primary-age-girl-excited-to-receive-a-gift-thumb170111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676400"/>
            <a:ext cx="28575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Vivir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3200400"/>
            <a:ext cx="220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To live</a:t>
            </a:r>
            <a:endParaRPr lang="en-US" sz="4800" dirty="0"/>
          </a:p>
        </p:txBody>
      </p:sp>
      <p:pic>
        <p:nvPicPr>
          <p:cNvPr id="1026" name="Picture 2" descr="http://media.soapoperanetwork.com/2011/08/one_life_to_live_37_4x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2438400"/>
            <a:ext cx="406400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Bailar</a:t>
            </a:r>
            <a:endParaRPr lang="en-US" dirty="0"/>
          </a:p>
        </p:txBody>
      </p:sp>
      <p:pic>
        <p:nvPicPr>
          <p:cNvPr id="23554" name="Picture 2" descr="http://www.lewrockwell.com/barnhart/pickselfu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524000"/>
            <a:ext cx="2857500" cy="367665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57800" y="4953000"/>
            <a:ext cx="3124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To Dance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Bucear</a:t>
            </a:r>
            <a:endParaRPr lang="en-US" dirty="0"/>
          </a:p>
        </p:txBody>
      </p:sp>
      <p:pic>
        <p:nvPicPr>
          <p:cNvPr id="24578" name="Picture 2" descr="http://yingfauscom.fatcow.com/arrowdive/images/diving-lesson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676400"/>
            <a:ext cx="3709816" cy="304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638800" y="5105400"/>
            <a:ext cx="259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To dive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Caminar</a:t>
            </a:r>
            <a:endParaRPr lang="en-US" dirty="0"/>
          </a:p>
        </p:txBody>
      </p:sp>
      <p:pic>
        <p:nvPicPr>
          <p:cNvPr id="25602" name="Picture 2" descr="http://www.dogbreedinfo.com/images20/WalkDogsProperly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371600"/>
            <a:ext cx="3095625" cy="37909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29200" y="4876800"/>
            <a:ext cx="342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To walk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234</Words>
  <Application>Microsoft Office PowerPoint</Application>
  <PresentationFormat>On-screen Show (4:3)</PresentationFormat>
  <Paragraphs>135</Paragraphs>
  <Slides>66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67" baseType="lpstr">
      <vt:lpstr>Office Theme</vt:lpstr>
      <vt:lpstr>Spanish Verbs</vt:lpstr>
      <vt:lpstr>Acabar</vt:lpstr>
      <vt:lpstr>Alquilar</vt:lpstr>
      <vt:lpstr>Andar</vt:lpstr>
      <vt:lpstr>Apagar</vt:lpstr>
      <vt:lpstr>Ayudar</vt:lpstr>
      <vt:lpstr>Bailar</vt:lpstr>
      <vt:lpstr>Bucear</vt:lpstr>
      <vt:lpstr>Caminar</vt:lpstr>
      <vt:lpstr>Cantar</vt:lpstr>
      <vt:lpstr>Cenar</vt:lpstr>
      <vt:lpstr>Comprar</vt:lpstr>
      <vt:lpstr>Contestar</vt:lpstr>
      <vt:lpstr>Cuidar</vt:lpstr>
      <vt:lpstr>Desayunar</vt:lpstr>
      <vt:lpstr>Descansar</vt:lpstr>
      <vt:lpstr>dejar</vt:lpstr>
      <vt:lpstr>doblar</vt:lpstr>
      <vt:lpstr>Enseñar </vt:lpstr>
      <vt:lpstr>Escuchar </vt:lpstr>
      <vt:lpstr>Esperar </vt:lpstr>
      <vt:lpstr>Esquiar </vt:lpstr>
      <vt:lpstr>Estudiar </vt:lpstr>
      <vt:lpstr>Ganar </vt:lpstr>
      <vt:lpstr>Hablar </vt:lpstr>
      <vt:lpstr>Invitar </vt:lpstr>
      <vt:lpstr>Lavar </vt:lpstr>
      <vt:lpstr>Levantar </vt:lpstr>
      <vt:lpstr>Limpiar </vt:lpstr>
      <vt:lpstr>Llamar </vt:lpstr>
      <vt:lpstr>Llegar </vt:lpstr>
      <vt:lpstr>Llevar </vt:lpstr>
      <vt:lpstr>Mandar </vt:lpstr>
      <vt:lpstr>Mirar </vt:lpstr>
      <vt:lpstr>Nadar </vt:lpstr>
      <vt:lpstr>Necesitar</vt:lpstr>
      <vt:lpstr>Pagar</vt:lpstr>
      <vt:lpstr>Pasar</vt:lpstr>
      <vt:lpstr>Patinar</vt:lpstr>
      <vt:lpstr>Pescar</vt:lpstr>
      <vt:lpstr>Planchar</vt:lpstr>
      <vt:lpstr>Practicar</vt:lpstr>
      <vt:lpstr>Preparar</vt:lpstr>
      <vt:lpstr>Presentar</vt:lpstr>
      <vt:lpstr>Regresar</vt:lpstr>
      <vt:lpstr>Repasar</vt:lpstr>
      <vt:lpstr>Sacar</vt:lpstr>
      <vt:lpstr>Tocar</vt:lpstr>
      <vt:lpstr>Trabajar</vt:lpstr>
      <vt:lpstr>Usar</vt:lpstr>
      <vt:lpstr>Viajar</vt:lpstr>
      <vt:lpstr>Visitar</vt:lpstr>
      <vt:lpstr>Aprender</vt:lpstr>
      <vt:lpstr>Beber</vt:lpstr>
      <vt:lpstr>Comer</vt:lpstr>
      <vt:lpstr>Comprender</vt:lpstr>
      <vt:lpstr>Creer</vt:lpstr>
      <vt:lpstr>Deber</vt:lpstr>
      <vt:lpstr>Leer</vt:lpstr>
      <vt:lpstr>Vender</vt:lpstr>
      <vt:lpstr>Ver</vt:lpstr>
      <vt:lpstr>Compartir</vt:lpstr>
      <vt:lpstr>Escribir</vt:lpstr>
      <vt:lpstr>Decidir</vt:lpstr>
      <vt:lpstr>Recibir</vt:lpstr>
      <vt:lpstr>Vivir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Spanish Verbs</dc:title>
  <dc:creator>Lenovo User</dc:creator>
  <cp:lastModifiedBy>library3</cp:lastModifiedBy>
  <cp:revision>9</cp:revision>
  <dcterms:created xsi:type="dcterms:W3CDTF">2012-11-29T14:10:27Z</dcterms:created>
  <dcterms:modified xsi:type="dcterms:W3CDTF">2012-12-04T14:19:14Z</dcterms:modified>
</cp:coreProperties>
</file>